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Default Extension="png" ContentType="image/png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9067800" cy="12604750"/>
  <p:notesSz cx="9067800" cy="126047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media/image1.png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slide" Target="../slides/slide1.xml"/></Relationships>
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0561" y="3907472"/>
            <a:ext cx="7713027" cy="264699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61122" y="7058660"/>
            <a:ext cx="6351904" cy="31511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453707" y="2899092"/>
            <a:ext cx="3947255" cy="83191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673187" y="2899092"/>
            <a:ext cx="3947255" cy="83191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Relationship Id="rId7" Type="http://schemas.openxmlformats.org/officeDocument/2006/relationships/image" Target="../media/image1.png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03933" y="402908"/>
            <a:ext cx="1659051" cy="37444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1195143" y="423355"/>
            <a:ext cx="0" cy="104775"/>
          </a:xfrm>
          <a:custGeom>
            <a:avLst/>
            <a:gdLst/>
            <a:ahLst/>
            <a:cxnLst/>
            <a:rect l="l" t="t" r="r" b="b"/>
            <a:pathLst>
              <a:path w="0" h="104775">
                <a:moveTo>
                  <a:pt x="0" y="0"/>
                </a:moveTo>
                <a:lnTo>
                  <a:pt x="0" y="104190"/>
                </a:lnTo>
              </a:path>
            </a:pathLst>
          </a:custGeom>
          <a:ln w="16205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1152471" y="417132"/>
            <a:ext cx="85725" cy="0"/>
          </a:xfrm>
          <a:custGeom>
            <a:avLst/>
            <a:gdLst/>
            <a:ahLst/>
            <a:cxnLst/>
            <a:rect l="l" t="t" r="r" b="b"/>
            <a:pathLst>
              <a:path w="85725" h="0">
                <a:moveTo>
                  <a:pt x="0" y="0"/>
                </a:moveTo>
                <a:lnTo>
                  <a:pt x="85343" y="0"/>
                </a:lnTo>
              </a:path>
            </a:pathLst>
          </a:custGeom>
          <a:ln w="13716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1239238" y="439001"/>
            <a:ext cx="73660" cy="90805"/>
          </a:xfrm>
          <a:custGeom>
            <a:avLst/>
            <a:gdLst/>
            <a:ahLst/>
            <a:cxnLst/>
            <a:rect l="l" t="t" r="r" b="b"/>
            <a:pathLst>
              <a:path w="73659" h="90804">
                <a:moveTo>
                  <a:pt x="44212" y="0"/>
                </a:moveTo>
                <a:lnTo>
                  <a:pt x="33781" y="0"/>
                </a:lnTo>
                <a:lnTo>
                  <a:pt x="28981" y="1037"/>
                </a:lnTo>
                <a:lnTo>
                  <a:pt x="1096" y="32033"/>
                </a:lnTo>
                <a:lnTo>
                  <a:pt x="0" y="38404"/>
                </a:lnTo>
                <a:lnTo>
                  <a:pt x="0" y="52628"/>
                </a:lnTo>
                <a:lnTo>
                  <a:pt x="20120" y="85492"/>
                </a:lnTo>
                <a:lnTo>
                  <a:pt x="35619" y="90677"/>
                </a:lnTo>
                <a:lnTo>
                  <a:pt x="47354" y="90677"/>
                </a:lnTo>
                <a:lnTo>
                  <a:pt x="52628" y="89789"/>
                </a:lnTo>
                <a:lnTo>
                  <a:pt x="61874" y="86232"/>
                </a:lnTo>
                <a:lnTo>
                  <a:pt x="66082" y="84158"/>
                </a:lnTo>
                <a:lnTo>
                  <a:pt x="69875" y="81787"/>
                </a:lnTo>
                <a:lnTo>
                  <a:pt x="68347" y="78943"/>
                </a:lnTo>
                <a:lnTo>
                  <a:pt x="34908" y="78943"/>
                </a:lnTo>
                <a:lnTo>
                  <a:pt x="28181" y="76216"/>
                </a:lnTo>
                <a:lnTo>
                  <a:pt x="17868" y="65311"/>
                </a:lnTo>
                <a:lnTo>
                  <a:pt x="14994" y="57903"/>
                </a:lnTo>
                <a:lnTo>
                  <a:pt x="14401" y="48539"/>
                </a:lnTo>
                <a:lnTo>
                  <a:pt x="72720" y="48539"/>
                </a:lnTo>
                <a:lnTo>
                  <a:pt x="73075" y="46405"/>
                </a:lnTo>
                <a:lnTo>
                  <a:pt x="73135" y="45516"/>
                </a:lnTo>
                <a:lnTo>
                  <a:pt x="73253" y="38938"/>
                </a:lnTo>
                <a:lnTo>
                  <a:pt x="14224" y="38938"/>
                </a:lnTo>
                <a:lnTo>
                  <a:pt x="14698" y="34552"/>
                </a:lnTo>
                <a:lnTo>
                  <a:pt x="36034" y="11556"/>
                </a:lnTo>
                <a:lnTo>
                  <a:pt x="64710" y="11556"/>
                </a:lnTo>
                <a:lnTo>
                  <a:pt x="61370" y="7467"/>
                </a:lnTo>
                <a:lnTo>
                  <a:pt x="57755" y="4741"/>
                </a:lnTo>
                <a:lnTo>
                  <a:pt x="49102" y="948"/>
                </a:lnTo>
                <a:lnTo>
                  <a:pt x="44212" y="0"/>
                </a:lnTo>
                <a:close/>
              </a:path>
              <a:path w="73659" h="90804">
                <a:moveTo>
                  <a:pt x="64719" y="72186"/>
                </a:moveTo>
                <a:lnTo>
                  <a:pt x="61518" y="74201"/>
                </a:lnTo>
                <a:lnTo>
                  <a:pt x="58170" y="75831"/>
                </a:lnTo>
                <a:lnTo>
                  <a:pt x="51176" y="78320"/>
                </a:lnTo>
                <a:lnTo>
                  <a:pt x="47354" y="78943"/>
                </a:lnTo>
                <a:lnTo>
                  <a:pt x="68347" y="78943"/>
                </a:lnTo>
                <a:lnTo>
                  <a:pt x="64719" y="72186"/>
                </a:lnTo>
                <a:close/>
              </a:path>
              <a:path w="73659" h="90804">
                <a:moveTo>
                  <a:pt x="64710" y="11556"/>
                </a:moveTo>
                <a:lnTo>
                  <a:pt x="45872" y="11556"/>
                </a:lnTo>
                <a:lnTo>
                  <a:pt x="51117" y="13897"/>
                </a:lnTo>
                <a:lnTo>
                  <a:pt x="58585" y="23262"/>
                </a:lnTo>
                <a:lnTo>
                  <a:pt x="60452" y="30048"/>
                </a:lnTo>
                <a:lnTo>
                  <a:pt x="60452" y="38938"/>
                </a:lnTo>
                <a:lnTo>
                  <a:pt x="73253" y="38938"/>
                </a:lnTo>
                <a:lnTo>
                  <a:pt x="73253" y="34374"/>
                </a:lnTo>
                <a:lnTo>
                  <a:pt x="72483" y="28803"/>
                </a:lnTo>
                <a:lnTo>
                  <a:pt x="69401" y="18846"/>
                </a:lnTo>
                <a:lnTo>
                  <a:pt x="67178" y="14579"/>
                </a:lnTo>
                <a:lnTo>
                  <a:pt x="64710" y="11556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1320474" y="441135"/>
            <a:ext cx="74930" cy="86995"/>
          </a:xfrm>
          <a:custGeom>
            <a:avLst/>
            <a:gdLst/>
            <a:ahLst/>
            <a:cxnLst/>
            <a:rect l="l" t="t" r="r" b="b"/>
            <a:pathLst>
              <a:path w="74930" h="86995">
                <a:moveTo>
                  <a:pt x="17957" y="0"/>
                </a:moveTo>
                <a:lnTo>
                  <a:pt x="2133" y="0"/>
                </a:lnTo>
                <a:lnTo>
                  <a:pt x="28270" y="41249"/>
                </a:lnTo>
                <a:lnTo>
                  <a:pt x="0" y="86410"/>
                </a:lnTo>
                <a:lnTo>
                  <a:pt x="15290" y="86410"/>
                </a:lnTo>
                <a:lnTo>
                  <a:pt x="27025" y="66319"/>
                </a:lnTo>
                <a:lnTo>
                  <a:pt x="28447" y="63593"/>
                </a:lnTo>
                <a:lnTo>
                  <a:pt x="29870" y="60955"/>
                </a:lnTo>
                <a:lnTo>
                  <a:pt x="32715" y="55858"/>
                </a:lnTo>
                <a:lnTo>
                  <a:pt x="34196" y="53339"/>
                </a:lnTo>
                <a:lnTo>
                  <a:pt x="35737" y="50850"/>
                </a:lnTo>
                <a:lnTo>
                  <a:pt x="51387" y="50850"/>
                </a:lnTo>
                <a:lnTo>
                  <a:pt x="46228" y="42849"/>
                </a:lnTo>
                <a:lnTo>
                  <a:pt x="51975" y="33426"/>
                </a:lnTo>
                <a:lnTo>
                  <a:pt x="38049" y="33426"/>
                </a:lnTo>
                <a:lnTo>
                  <a:pt x="36508" y="31055"/>
                </a:lnTo>
                <a:lnTo>
                  <a:pt x="35026" y="28655"/>
                </a:lnTo>
                <a:lnTo>
                  <a:pt x="32181" y="23795"/>
                </a:lnTo>
                <a:lnTo>
                  <a:pt x="30818" y="21395"/>
                </a:lnTo>
                <a:lnTo>
                  <a:pt x="29514" y="19024"/>
                </a:lnTo>
                <a:lnTo>
                  <a:pt x="17957" y="0"/>
                </a:lnTo>
                <a:close/>
              </a:path>
              <a:path w="74930" h="86995">
                <a:moveTo>
                  <a:pt x="51387" y="50850"/>
                </a:moveTo>
                <a:lnTo>
                  <a:pt x="36448" y="50850"/>
                </a:lnTo>
                <a:lnTo>
                  <a:pt x="38108" y="53339"/>
                </a:lnTo>
                <a:lnTo>
                  <a:pt x="39708" y="55888"/>
                </a:lnTo>
                <a:lnTo>
                  <a:pt x="45872" y="66319"/>
                </a:lnTo>
                <a:lnTo>
                  <a:pt x="58496" y="86410"/>
                </a:lnTo>
                <a:lnTo>
                  <a:pt x="74320" y="86410"/>
                </a:lnTo>
                <a:lnTo>
                  <a:pt x="51387" y="50850"/>
                </a:lnTo>
                <a:close/>
              </a:path>
              <a:path w="74930" h="86995">
                <a:moveTo>
                  <a:pt x="72364" y="0"/>
                </a:moveTo>
                <a:lnTo>
                  <a:pt x="57073" y="0"/>
                </a:lnTo>
                <a:lnTo>
                  <a:pt x="45279" y="21395"/>
                </a:lnTo>
                <a:lnTo>
                  <a:pt x="41368" y="28655"/>
                </a:lnTo>
                <a:lnTo>
                  <a:pt x="38760" y="33426"/>
                </a:lnTo>
                <a:lnTo>
                  <a:pt x="51975" y="33426"/>
                </a:lnTo>
                <a:lnTo>
                  <a:pt x="72364" y="0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1401551" y="416954"/>
            <a:ext cx="53975" cy="113030"/>
          </a:xfrm>
          <a:custGeom>
            <a:avLst/>
            <a:gdLst/>
            <a:ahLst/>
            <a:cxnLst/>
            <a:rect l="l" t="t" r="r" b="b"/>
            <a:pathLst>
              <a:path w="53975" h="113029">
                <a:moveTo>
                  <a:pt x="27559" y="36093"/>
                </a:moveTo>
                <a:lnTo>
                  <a:pt x="12801" y="36093"/>
                </a:lnTo>
                <a:lnTo>
                  <a:pt x="12801" y="88188"/>
                </a:lnTo>
                <a:lnTo>
                  <a:pt x="32893" y="112725"/>
                </a:lnTo>
                <a:lnTo>
                  <a:pt x="40242" y="112725"/>
                </a:lnTo>
                <a:lnTo>
                  <a:pt x="42998" y="112399"/>
                </a:lnTo>
                <a:lnTo>
                  <a:pt x="48568" y="111095"/>
                </a:lnTo>
                <a:lnTo>
                  <a:pt x="51147" y="110354"/>
                </a:lnTo>
                <a:lnTo>
                  <a:pt x="53517" y="109524"/>
                </a:lnTo>
                <a:lnTo>
                  <a:pt x="51269" y="100812"/>
                </a:lnTo>
                <a:lnTo>
                  <a:pt x="35915" y="100812"/>
                </a:lnTo>
                <a:lnTo>
                  <a:pt x="32448" y="99360"/>
                </a:lnTo>
                <a:lnTo>
                  <a:pt x="28536" y="93552"/>
                </a:lnTo>
                <a:lnTo>
                  <a:pt x="27559" y="89433"/>
                </a:lnTo>
                <a:lnTo>
                  <a:pt x="27559" y="36093"/>
                </a:lnTo>
                <a:close/>
              </a:path>
              <a:path w="53975" h="113029">
                <a:moveTo>
                  <a:pt x="50672" y="98501"/>
                </a:moveTo>
                <a:lnTo>
                  <a:pt x="49250" y="99093"/>
                </a:lnTo>
                <a:lnTo>
                  <a:pt x="47650" y="99627"/>
                </a:lnTo>
                <a:lnTo>
                  <a:pt x="44094" y="100575"/>
                </a:lnTo>
                <a:lnTo>
                  <a:pt x="42434" y="100812"/>
                </a:lnTo>
                <a:lnTo>
                  <a:pt x="51269" y="100812"/>
                </a:lnTo>
                <a:lnTo>
                  <a:pt x="50672" y="98501"/>
                </a:lnTo>
                <a:close/>
              </a:path>
              <a:path w="53975" h="113029">
                <a:moveTo>
                  <a:pt x="27559" y="0"/>
                </a:moveTo>
                <a:lnTo>
                  <a:pt x="15290" y="0"/>
                </a:lnTo>
                <a:lnTo>
                  <a:pt x="13512" y="24180"/>
                </a:lnTo>
                <a:lnTo>
                  <a:pt x="0" y="25069"/>
                </a:lnTo>
                <a:lnTo>
                  <a:pt x="0" y="36093"/>
                </a:lnTo>
                <a:lnTo>
                  <a:pt x="50850" y="36093"/>
                </a:lnTo>
                <a:lnTo>
                  <a:pt x="50850" y="24180"/>
                </a:lnTo>
                <a:lnTo>
                  <a:pt x="27559" y="24180"/>
                </a:lnTo>
                <a:lnTo>
                  <a:pt x="27559" y="0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1506631" y="441135"/>
            <a:ext cx="69215" cy="88900"/>
          </a:xfrm>
          <a:custGeom>
            <a:avLst/>
            <a:gdLst/>
            <a:ahLst/>
            <a:cxnLst/>
            <a:rect l="l" t="t" r="r" b="b"/>
            <a:pathLst>
              <a:path w="69215" h="88900">
                <a:moveTo>
                  <a:pt x="14757" y="0"/>
                </a:moveTo>
                <a:lnTo>
                  <a:pt x="0" y="0"/>
                </a:lnTo>
                <a:lnTo>
                  <a:pt x="3" y="55559"/>
                </a:lnTo>
                <a:lnTo>
                  <a:pt x="1654" y="69732"/>
                </a:lnTo>
                <a:lnTo>
                  <a:pt x="6311" y="80009"/>
                </a:lnTo>
                <a:lnTo>
                  <a:pt x="10519" y="85699"/>
                </a:lnTo>
                <a:lnTo>
                  <a:pt x="17246" y="88544"/>
                </a:lnTo>
                <a:lnTo>
                  <a:pt x="32537" y="88544"/>
                </a:lnTo>
                <a:lnTo>
                  <a:pt x="37782" y="87122"/>
                </a:lnTo>
                <a:lnTo>
                  <a:pt x="46672" y="81432"/>
                </a:lnTo>
                <a:lnTo>
                  <a:pt x="50910" y="77639"/>
                </a:lnTo>
                <a:lnTo>
                  <a:pt x="52370" y="75920"/>
                </a:lnTo>
                <a:lnTo>
                  <a:pt x="25247" y="75920"/>
                </a:lnTo>
                <a:lnTo>
                  <a:pt x="21128" y="74113"/>
                </a:lnTo>
                <a:lnTo>
                  <a:pt x="16031" y="66882"/>
                </a:lnTo>
                <a:lnTo>
                  <a:pt x="14834" y="61341"/>
                </a:lnTo>
                <a:lnTo>
                  <a:pt x="14757" y="0"/>
                </a:lnTo>
                <a:close/>
              </a:path>
              <a:path w="69215" h="88900">
                <a:moveTo>
                  <a:pt x="68808" y="72898"/>
                </a:moveTo>
                <a:lnTo>
                  <a:pt x="55473" y="72898"/>
                </a:lnTo>
                <a:lnTo>
                  <a:pt x="56718" y="86410"/>
                </a:lnTo>
                <a:lnTo>
                  <a:pt x="68808" y="86410"/>
                </a:lnTo>
                <a:lnTo>
                  <a:pt x="68808" y="72898"/>
                </a:lnTo>
                <a:close/>
              </a:path>
              <a:path w="69215" h="88900">
                <a:moveTo>
                  <a:pt x="68808" y="0"/>
                </a:moveTo>
                <a:lnTo>
                  <a:pt x="54228" y="0"/>
                </a:lnTo>
                <a:lnTo>
                  <a:pt x="54228" y="61341"/>
                </a:lnTo>
                <a:lnTo>
                  <a:pt x="50080" y="66437"/>
                </a:lnTo>
                <a:lnTo>
                  <a:pt x="46287" y="70142"/>
                </a:lnTo>
                <a:lnTo>
                  <a:pt x="39412" y="74764"/>
                </a:lnTo>
                <a:lnTo>
                  <a:pt x="35441" y="75920"/>
                </a:lnTo>
                <a:lnTo>
                  <a:pt x="52370" y="75920"/>
                </a:lnTo>
                <a:lnTo>
                  <a:pt x="54940" y="72898"/>
                </a:lnTo>
                <a:lnTo>
                  <a:pt x="68808" y="72898"/>
                </a:lnTo>
                <a:lnTo>
                  <a:pt x="68808" y="0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1604599" y="439001"/>
            <a:ext cx="69215" cy="88900"/>
          </a:xfrm>
          <a:custGeom>
            <a:avLst/>
            <a:gdLst/>
            <a:ahLst/>
            <a:cxnLst/>
            <a:rect l="l" t="t" r="r" b="b"/>
            <a:pathLst>
              <a:path w="69214" h="88900">
                <a:moveTo>
                  <a:pt x="12090" y="2133"/>
                </a:moveTo>
                <a:lnTo>
                  <a:pt x="0" y="2133"/>
                </a:lnTo>
                <a:lnTo>
                  <a:pt x="0" y="88544"/>
                </a:lnTo>
                <a:lnTo>
                  <a:pt x="14579" y="88544"/>
                </a:lnTo>
                <a:lnTo>
                  <a:pt x="14579" y="25958"/>
                </a:lnTo>
                <a:lnTo>
                  <a:pt x="18965" y="21573"/>
                </a:lnTo>
                <a:lnTo>
                  <a:pt x="22876" y="18254"/>
                </a:lnTo>
                <a:lnTo>
                  <a:pt x="28485" y="14579"/>
                </a:lnTo>
                <a:lnTo>
                  <a:pt x="13334" y="14579"/>
                </a:lnTo>
                <a:lnTo>
                  <a:pt x="12090" y="2133"/>
                </a:lnTo>
                <a:close/>
              </a:path>
              <a:path w="69214" h="88900">
                <a:moveTo>
                  <a:pt x="64705" y="12623"/>
                </a:moveTo>
                <a:lnTo>
                  <a:pt x="43916" y="12623"/>
                </a:lnTo>
                <a:lnTo>
                  <a:pt x="48065" y="14431"/>
                </a:lnTo>
                <a:lnTo>
                  <a:pt x="53280" y="21662"/>
                </a:lnTo>
                <a:lnTo>
                  <a:pt x="54584" y="27558"/>
                </a:lnTo>
                <a:lnTo>
                  <a:pt x="54584" y="88544"/>
                </a:lnTo>
                <a:lnTo>
                  <a:pt x="69164" y="88544"/>
                </a:lnTo>
                <a:lnTo>
                  <a:pt x="69160" y="32984"/>
                </a:lnTo>
                <a:lnTo>
                  <a:pt x="67509" y="18811"/>
                </a:lnTo>
                <a:lnTo>
                  <a:pt x="64705" y="12623"/>
                </a:lnTo>
                <a:close/>
              </a:path>
              <a:path w="69214" h="88900">
                <a:moveTo>
                  <a:pt x="51976" y="0"/>
                </a:moveTo>
                <a:lnTo>
                  <a:pt x="36804" y="0"/>
                </a:lnTo>
                <a:lnTo>
                  <a:pt x="31500" y="1392"/>
                </a:lnTo>
                <a:lnTo>
                  <a:pt x="22373" y="6963"/>
                </a:lnTo>
                <a:lnTo>
                  <a:pt x="18017" y="10430"/>
                </a:lnTo>
                <a:lnTo>
                  <a:pt x="13868" y="14579"/>
                </a:lnTo>
                <a:lnTo>
                  <a:pt x="28485" y="14579"/>
                </a:lnTo>
                <a:lnTo>
                  <a:pt x="29751" y="13749"/>
                </a:lnTo>
                <a:lnTo>
                  <a:pt x="33722" y="12623"/>
                </a:lnTo>
                <a:lnTo>
                  <a:pt x="64705" y="12623"/>
                </a:lnTo>
                <a:lnTo>
                  <a:pt x="62852" y="8534"/>
                </a:lnTo>
                <a:lnTo>
                  <a:pt x="58644" y="2844"/>
                </a:lnTo>
                <a:lnTo>
                  <a:pt x="51976" y="0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1695632" y="400952"/>
            <a:ext cx="76200" cy="128905"/>
          </a:xfrm>
          <a:custGeom>
            <a:avLst/>
            <a:gdLst/>
            <a:ahLst/>
            <a:cxnLst/>
            <a:rect l="l" t="t" r="r" b="b"/>
            <a:pathLst>
              <a:path w="76200" h="128904">
                <a:moveTo>
                  <a:pt x="42494" y="38049"/>
                </a:moveTo>
                <a:lnTo>
                  <a:pt x="32537" y="38049"/>
                </a:lnTo>
                <a:lnTo>
                  <a:pt x="27796" y="39115"/>
                </a:lnTo>
                <a:lnTo>
                  <a:pt x="1037" y="70260"/>
                </a:lnTo>
                <a:lnTo>
                  <a:pt x="0" y="76572"/>
                </a:lnTo>
                <a:lnTo>
                  <a:pt x="0" y="83565"/>
                </a:lnTo>
                <a:lnTo>
                  <a:pt x="22512" y="126408"/>
                </a:lnTo>
                <a:lnTo>
                  <a:pt x="35737" y="128727"/>
                </a:lnTo>
                <a:lnTo>
                  <a:pt x="40834" y="128727"/>
                </a:lnTo>
                <a:lnTo>
                  <a:pt x="45605" y="127512"/>
                </a:lnTo>
                <a:lnTo>
                  <a:pt x="54495" y="122652"/>
                </a:lnTo>
                <a:lnTo>
                  <a:pt x="58436" y="119777"/>
                </a:lnTo>
                <a:lnTo>
                  <a:pt x="61874" y="116458"/>
                </a:lnTo>
                <a:lnTo>
                  <a:pt x="31352" y="116458"/>
                </a:lnTo>
                <a:lnTo>
                  <a:pt x="25484" y="113554"/>
                </a:lnTo>
                <a:lnTo>
                  <a:pt x="17187" y="101938"/>
                </a:lnTo>
                <a:lnTo>
                  <a:pt x="15112" y="93819"/>
                </a:lnTo>
                <a:lnTo>
                  <a:pt x="15112" y="78409"/>
                </a:lnTo>
                <a:lnTo>
                  <a:pt x="36567" y="50317"/>
                </a:lnTo>
                <a:lnTo>
                  <a:pt x="75742" y="50317"/>
                </a:lnTo>
                <a:lnTo>
                  <a:pt x="75742" y="48005"/>
                </a:lnTo>
                <a:lnTo>
                  <a:pt x="61696" y="48005"/>
                </a:lnTo>
                <a:lnTo>
                  <a:pt x="57903" y="44924"/>
                </a:lnTo>
                <a:lnTo>
                  <a:pt x="54169" y="42494"/>
                </a:lnTo>
                <a:lnTo>
                  <a:pt x="46820" y="38938"/>
                </a:lnTo>
                <a:lnTo>
                  <a:pt x="42494" y="38049"/>
                </a:lnTo>
                <a:close/>
              </a:path>
              <a:path w="76200" h="128904">
                <a:moveTo>
                  <a:pt x="75742" y="50317"/>
                </a:moveTo>
                <a:lnTo>
                  <a:pt x="43561" y="50317"/>
                </a:lnTo>
                <a:lnTo>
                  <a:pt x="47028" y="50999"/>
                </a:lnTo>
                <a:lnTo>
                  <a:pt x="53784" y="53725"/>
                </a:lnTo>
                <a:lnTo>
                  <a:pt x="57310" y="56066"/>
                </a:lnTo>
                <a:lnTo>
                  <a:pt x="60985" y="59385"/>
                </a:lnTo>
                <a:lnTo>
                  <a:pt x="60985" y="104546"/>
                </a:lnTo>
                <a:lnTo>
                  <a:pt x="57429" y="108576"/>
                </a:lnTo>
                <a:lnTo>
                  <a:pt x="53873" y="111569"/>
                </a:lnTo>
                <a:lnTo>
                  <a:pt x="46761" y="115481"/>
                </a:lnTo>
                <a:lnTo>
                  <a:pt x="42968" y="116458"/>
                </a:lnTo>
                <a:lnTo>
                  <a:pt x="62407" y="116458"/>
                </a:lnTo>
                <a:lnTo>
                  <a:pt x="63652" y="126593"/>
                </a:lnTo>
                <a:lnTo>
                  <a:pt x="75742" y="126593"/>
                </a:lnTo>
                <a:lnTo>
                  <a:pt x="75742" y="50317"/>
                </a:lnTo>
                <a:close/>
              </a:path>
              <a:path w="76200" h="128904">
                <a:moveTo>
                  <a:pt x="75742" y="0"/>
                </a:moveTo>
                <a:lnTo>
                  <a:pt x="60985" y="0"/>
                </a:lnTo>
                <a:lnTo>
                  <a:pt x="60985" y="33248"/>
                </a:lnTo>
                <a:lnTo>
                  <a:pt x="61696" y="48005"/>
                </a:lnTo>
                <a:lnTo>
                  <a:pt x="75742" y="48005"/>
                </a:lnTo>
                <a:lnTo>
                  <a:pt x="75742" y="0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1837872" y="521029"/>
            <a:ext cx="66040" cy="0"/>
          </a:xfrm>
          <a:custGeom>
            <a:avLst/>
            <a:gdLst/>
            <a:ahLst/>
            <a:cxnLst/>
            <a:rect l="l" t="t" r="r" b="b"/>
            <a:pathLst>
              <a:path w="66039" h="0">
                <a:moveTo>
                  <a:pt x="0" y="0"/>
                </a:moveTo>
                <a:lnTo>
                  <a:pt x="65785" y="0"/>
                </a:lnTo>
              </a:path>
            </a:pathLst>
          </a:custGeom>
          <a:ln w="1397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1845251" y="410539"/>
            <a:ext cx="0" cy="104139"/>
          </a:xfrm>
          <a:custGeom>
            <a:avLst/>
            <a:gdLst/>
            <a:ahLst/>
            <a:cxnLst/>
            <a:rect l="l" t="t" r="r" b="b"/>
            <a:pathLst>
              <a:path w="0" h="104140">
                <a:moveTo>
                  <a:pt x="0" y="0"/>
                </a:moveTo>
                <a:lnTo>
                  <a:pt x="0" y="104140"/>
                </a:lnTo>
              </a:path>
            </a:pathLst>
          </a:custGeom>
          <a:ln w="16027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1920194" y="404508"/>
            <a:ext cx="20320" cy="123189"/>
          </a:xfrm>
          <a:custGeom>
            <a:avLst/>
            <a:gdLst/>
            <a:ahLst/>
            <a:cxnLst/>
            <a:rect l="l" t="t" r="r" b="b"/>
            <a:pathLst>
              <a:path w="20319" h="123190">
                <a:moveTo>
                  <a:pt x="12979" y="0"/>
                </a:moveTo>
                <a:lnTo>
                  <a:pt x="7289" y="0"/>
                </a:lnTo>
                <a:lnTo>
                  <a:pt x="4889" y="859"/>
                </a:lnTo>
                <a:lnTo>
                  <a:pt x="977" y="4296"/>
                </a:lnTo>
                <a:lnTo>
                  <a:pt x="0" y="6578"/>
                </a:lnTo>
                <a:lnTo>
                  <a:pt x="0" y="12149"/>
                </a:lnTo>
                <a:lnTo>
                  <a:pt x="977" y="14401"/>
                </a:lnTo>
                <a:lnTo>
                  <a:pt x="4889" y="17957"/>
                </a:lnTo>
                <a:lnTo>
                  <a:pt x="7289" y="18846"/>
                </a:lnTo>
                <a:lnTo>
                  <a:pt x="12979" y="18846"/>
                </a:lnTo>
                <a:lnTo>
                  <a:pt x="15379" y="17957"/>
                </a:lnTo>
                <a:lnTo>
                  <a:pt x="19291" y="14401"/>
                </a:lnTo>
                <a:lnTo>
                  <a:pt x="20269" y="12149"/>
                </a:lnTo>
                <a:lnTo>
                  <a:pt x="20269" y="6578"/>
                </a:lnTo>
                <a:lnTo>
                  <a:pt x="19291" y="4296"/>
                </a:lnTo>
                <a:lnTo>
                  <a:pt x="15379" y="859"/>
                </a:lnTo>
                <a:lnTo>
                  <a:pt x="12979" y="0"/>
                </a:lnTo>
                <a:close/>
              </a:path>
              <a:path w="20319" h="123190">
                <a:moveTo>
                  <a:pt x="17246" y="36626"/>
                </a:moveTo>
                <a:lnTo>
                  <a:pt x="2666" y="36626"/>
                </a:lnTo>
                <a:lnTo>
                  <a:pt x="2666" y="123037"/>
                </a:lnTo>
                <a:lnTo>
                  <a:pt x="17246" y="123037"/>
                </a:lnTo>
                <a:lnTo>
                  <a:pt x="17246" y="36626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1966600" y="439001"/>
            <a:ext cx="69215" cy="88900"/>
          </a:xfrm>
          <a:custGeom>
            <a:avLst/>
            <a:gdLst/>
            <a:ahLst/>
            <a:cxnLst/>
            <a:rect l="l" t="t" r="r" b="b"/>
            <a:pathLst>
              <a:path w="69214" h="88900">
                <a:moveTo>
                  <a:pt x="12090" y="2133"/>
                </a:moveTo>
                <a:lnTo>
                  <a:pt x="0" y="2133"/>
                </a:lnTo>
                <a:lnTo>
                  <a:pt x="0" y="88544"/>
                </a:lnTo>
                <a:lnTo>
                  <a:pt x="14579" y="88544"/>
                </a:lnTo>
                <a:lnTo>
                  <a:pt x="14579" y="25958"/>
                </a:lnTo>
                <a:lnTo>
                  <a:pt x="18965" y="21573"/>
                </a:lnTo>
                <a:lnTo>
                  <a:pt x="22876" y="18254"/>
                </a:lnTo>
                <a:lnTo>
                  <a:pt x="28485" y="14579"/>
                </a:lnTo>
                <a:lnTo>
                  <a:pt x="13334" y="14579"/>
                </a:lnTo>
                <a:lnTo>
                  <a:pt x="12090" y="2133"/>
                </a:lnTo>
                <a:close/>
              </a:path>
              <a:path w="69214" h="88900">
                <a:moveTo>
                  <a:pt x="64705" y="12623"/>
                </a:moveTo>
                <a:lnTo>
                  <a:pt x="43916" y="12623"/>
                </a:lnTo>
                <a:lnTo>
                  <a:pt x="48065" y="14431"/>
                </a:lnTo>
                <a:lnTo>
                  <a:pt x="53280" y="21662"/>
                </a:lnTo>
                <a:lnTo>
                  <a:pt x="54584" y="27558"/>
                </a:lnTo>
                <a:lnTo>
                  <a:pt x="54584" y="88544"/>
                </a:lnTo>
                <a:lnTo>
                  <a:pt x="69164" y="88544"/>
                </a:lnTo>
                <a:lnTo>
                  <a:pt x="69160" y="32984"/>
                </a:lnTo>
                <a:lnTo>
                  <a:pt x="67509" y="18811"/>
                </a:lnTo>
                <a:lnTo>
                  <a:pt x="64705" y="12623"/>
                </a:lnTo>
                <a:close/>
              </a:path>
              <a:path w="69214" h="88900">
                <a:moveTo>
                  <a:pt x="51976" y="0"/>
                </a:moveTo>
                <a:lnTo>
                  <a:pt x="36804" y="0"/>
                </a:lnTo>
                <a:lnTo>
                  <a:pt x="31500" y="1392"/>
                </a:lnTo>
                <a:lnTo>
                  <a:pt x="22373" y="6963"/>
                </a:lnTo>
                <a:lnTo>
                  <a:pt x="18017" y="10430"/>
                </a:lnTo>
                <a:lnTo>
                  <a:pt x="13868" y="14579"/>
                </a:lnTo>
                <a:lnTo>
                  <a:pt x="28485" y="14579"/>
                </a:lnTo>
                <a:lnTo>
                  <a:pt x="29751" y="13749"/>
                </a:lnTo>
                <a:lnTo>
                  <a:pt x="33722" y="12623"/>
                </a:lnTo>
                <a:lnTo>
                  <a:pt x="64705" y="12623"/>
                </a:lnTo>
                <a:lnTo>
                  <a:pt x="62852" y="8534"/>
                </a:lnTo>
                <a:lnTo>
                  <a:pt x="58644" y="2844"/>
                </a:lnTo>
                <a:lnTo>
                  <a:pt x="51976" y="0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9" name="bk object 29"/>
          <p:cNvSpPr/>
          <p:nvPr/>
        </p:nvSpPr>
        <p:spPr>
          <a:xfrm>
            <a:off x="2061189" y="404508"/>
            <a:ext cx="20320" cy="123189"/>
          </a:xfrm>
          <a:custGeom>
            <a:avLst/>
            <a:gdLst/>
            <a:ahLst/>
            <a:cxnLst/>
            <a:rect l="l" t="t" r="r" b="b"/>
            <a:pathLst>
              <a:path w="20319" h="123190">
                <a:moveTo>
                  <a:pt x="12979" y="0"/>
                </a:moveTo>
                <a:lnTo>
                  <a:pt x="7289" y="0"/>
                </a:lnTo>
                <a:lnTo>
                  <a:pt x="4889" y="859"/>
                </a:lnTo>
                <a:lnTo>
                  <a:pt x="977" y="4296"/>
                </a:lnTo>
                <a:lnTo>
                  <a:pt x="0" y="6578"/>
                </a:lnTo>
                <a:lnTo>
                  <a:pt x="0" y="12149"/>
                </a:lnTo>
                <a:lnTo>
                  <a:pt x="977" y="14401"/>
                </a:lnTo>
                <a:lnTo>
                  <a:pt x="4889" y="17957"/>
                </a:lnTo>
                <a:lnTo>
                  <a:pt x="7289" y="18846"/>
                </a:lnTo>
                <a:lnTo>
                  <a:pt x="12979" y="18846"/>
                </a:lnTo>
                <a:lnTo>
                  <a:pt x="15379" y="17957"/>
                </a:lnTo>
                <a:lnTo>
                  <a:pt x="19291" y="14401"/>
                </a:lnTo>
                <a:lnTo>
                  <a:pt x="20269" y="12149"/>
                </a:lnTo>
                <a:lnTo>
                  <a:pt x="20269" y="6578"/>
                </a:lnTo>
                <a:lnTo>
                  <a:pt x="19291" y="4296"/>
                </a:lnTo>
                <a:lnTo>
                  <a:pt x="15379" y="859"/>
                </a:lnTo>
                <a:lnTo>
                  <a:pt x="12979" y="0"/>
                </a:lnTo>
                <a:close/>
              </a:path>
              <a:path w="20319" h="123190">
                <a:moveTo>
                  <a:pt x="17246" y="36626"/>
                </a:moveTo>
                <a:lnTo>
                  <a:pt x="2667" y="36626"/>
                </a:lnTo>
                <a:lnTo>
                  <a:pt x="2667" y="123037"/>
                </a:lnTo>
                <a:lnTo>
                  <a:pt x="17246" y="123037"/>
                </a:lnTo>
                <a:lnTo>
                  <a:pt x="17246" y="36626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0" name="bk object 30"/>
          <p:cNvSpPr/>
          <p:nvPr/>
        </p:nvSpPr>
        <p:spPr>
          <a:xfrm>
            <a:off x="2101194" y="439001"/>
            <a:ext cx="73660" cy="90805"/>
          </a:xfrm>
          <a:custGeom>
            <a:avLst/>
            <a:gdLst/>
            <a:ahLst/>
            <a:cxnLst/>
            <a:rect l="l" t="t" r="r" b="b"/>
            <a:pathLst>
              <a:path w="73660" h="90804">
                <a:moveTo>
                  <a:pt x="44212" y="0"/>
                </a:moveTo>
                <a:lnTo>
                  <a:pt x="33781" y="0"/>
                </a:lnTo>
                <a:lnTo>
                  <a:pt x="28981" y="1037"/>
                </a:lnTo>
                <a:lnTo>
                  <a:pt x="1096" y="32033"/>
                </a:lnTo>
                <a:lnTo>
                  <a:pt x="0" y="38404"/>
                </a:lnTo>
                <a:lnTo>
                  <a:pt x="0" y="52628"/>
                </a:lnTo>
                <a:lnTo>
                  <a:pt x="20120" y="85492"/>
                </a:lnTo>
                <a:lnTo>
                  <a:pt x="35619" y="90677"/>
                </a:lnTo>
                <a:lnTo>
                  <a:pt x="47354" y="90677"/>
                </a:lnTo>
                <a:lnTo>
                  <a:pt x="52628" y="89789"/>
                </a:lnTo>
                <a:lnTo>
                  <a:pt x="61874" y="86232"/>
                </a:lnTo>
                <a:lnTo>
                  <a:pt x="66082" y="84158"/>
                </a:lnTo>
                <a:lnTo>
                  <a:pt x="69875" y="81787"/>
                </a:lnTo>
                <a:lnTo>
                  <a:pt x="68347" y="78943"/>
                </a:lnTo>
                <a:lnTo>
                  <a:pt x="34908" y="78943"/>
                </a:lnTo>
                <a:lnTo>
                  <a:pt x="28181" y="76216"/>
                </a:lnTo>
                <a:lnTo>
                  <a:pt x="17868" y="65311"/>
                </a:lnTo>
                <a:lnTo>
                  <a:pt x="14994" y="57903"/>
                </a:lnTo>
                <a:lnTo>
                  <a:pt x="14401" y="48539"/>
                </a:lnTo>
                <a:lnTo>
                  <a:pt x="72720" y="48539"/>
                </a:lnTo>
                <a:lnTo>
                  <a:pt x="73075" y="46405"/>
                </a:lnTo>
                <a:lnTo>
                  <a:pt x="73135" y="45516"/>
                </a:lnTo>
                <a:lnTo>
                  <a:pt x="73253" y="38938"/>
                </a:lnTo>
                <a:lnTo>
                  <a:pt x="14224" y="38938"/>
                </a:lnTo>
                <a:lnTo>
                  <a:pt x="14698" y="34552"/>
                </a:lnTo>
                <a:lnTo>
                  <a:pt x="36034" y="11556"/>
                </a:lnTo>
                <a:lnTo>
                  <a:pt x="64710" y="11556"/>
                </a:lnTo>
                <a:lnTo>
                  <a:pt x="61370" y="7467"/>
                </a:lnTo>
                <a:lnTo>
                  <a:pt x="57755" y="4741"/>
                </a:lnTo>
                <a:lnTo>
                  <a:pt x="49102" y="948"/>
                </a:lnTo>
                <a:lnTo>
                  <a:pt x="44212" y="0"/>
                </a:lnTo>
                <a:close/>
              </a:path>
              <a:path w="73660" h="90804">
                <a:moveTo>
                  <a:pt x="64719" y="72186"/>
                </a:moveTo>
                <a:lnTo>
                  <a:pt x="61518" y="74201"/>
                </a:lnTo>
                <a:lnTo>
                  <a:pt x="58170" y="75831"/>
                </a:lnTo>
                <a:lnTo>
                  <a:pt x="51176" y="78320"/>
                </a:lnTo>
                <a:lnTo>
                  <a:pt x="47354" y="78943"/>
                </a:lnTo>
                <a:lnTo>
                  <a:pt x="68347" y="78943"/>
                </a:lnTo>
                <a:lnTo>
                  <a:pt x="64719" y="72186"/>
                </a:lnTo>
                <a:close/>
              </a:path>
              <a:path w="73660" h="90804">
                <a:moveTo>
                  <a:pt x="64710" y="11556"/>
                </a:moveTo>
                <a:lnTo>
                  <a:pt x="45872" y="11556"/>
                </a:lnTo>
                <a:lnTo>
                  <a:pt x="51117" y="13897"/>
                </a:lnTo>
                <a:lnTo>
                  <a:pt x="58585" y="23262"/>
                </a:lnTo>
                <a:lnTo>
                  <a:pt x="60452" y="30048"/>
                </a:lnTo>
                <a:lnTo>
                  <a:pt x="60452" y="38938"/>
                </a:lnTo>
                <a:lnTo>
                  <a:pt x="73253" y="38938"/>
                </a:lnTo>
                <a:lnTo>
                  <a:pt x="73253" y="34374"/>
                </a:lnTo>
                <a:lnTo>
                  <a:pt x="72483" y="28803"/>
                </a:lnTo>
                <a:lnTo>
                  <a:pt x="69401" y="18846"/>
                </a:lnTo>
                <a:lnTo>
                  <a:pt x="67178" y="14579"/>
                </a:lnTo>
                <a:lnTo>
                  <a:pt x="64710" y="11556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1" name="bk object 31"/>
          <p:cNvSpPr/>
          <p:nvPr/>
        </p:nvSpPr>
        <p:spPr>
          <a:xfrm>
            <a:off x="2195784" y="439001"/>
            <a:ext cx="69215" cy="88900"/>
          </a:xfrm>
          <a:custGeom>
            <a:avLst/>
            <a:gdLst/>
            <a:ahLst/>
            <a:cxnLst/>
            <a:rect l="l" t="t" r="r" b="b"/>
            <a:pathLst>
              <a:path w="69214" h="88900">
                <a:moveTo>
                  <a:pt x="12090" y="2133"/>
                </a:moveTo>
                <a:lnTo>
                  <a:pt x="0" y="2133"/>
                </a:lnTo>
                <a:lnTo>
                  <a:pt x="0" y="88544"/>
                </a:lnTo>
                <a:lnTo>
                  <a:pt x="14579" y="88544"/>
                </a:lnTo>
                <a:lnTo>
                  <a:pt x="14579" y="25958"/>
                </a:lnTo>
                <a:lnTo>
                  <a:pt x="18965" y="21573"/>
                </a:lnTo>
                <a:lnTo>
                  <a:pt x="22876" y="18254"/>
                </a:lnTo>
                <a:lnTo>
                  <a:pt x="28485" y="14579"/>
                </a:lnTo>
                <a:lnTo>
                  <a:pt x="13335" y="14579"/>
                </a:lnTo>
                <a:lnTo>
                  <a:pt x="12090" y="2133"/>
                </a:lnTo>
                <a:close/>
              </a:path>
              <a:path w="69214" h="88900">
                <a:moveTo>
                  <a:pt x="64705" y="12623"/>
                </a:moveTo>
                <a:lnTo>
                  <a:pt x="43916" y="12623"/>
                </a:lnTo>
                <a:lnTo>
                  <a:pt x="48065" y="14431"/>
                </a:lnTo>
                <a:lnTo>
                  <a:pt x="53280" y="21662"/>
                </a:lnTo>
                <a:lnTo>
                  <a:pt x="54584" y="27558"/>
                </a:lnTo>
                <a:lnTo>
                  <a:pt x="54584" y="88544"/>
                </a:lnTo>
                <a:lnTo>
                  <a:pt x="69164" y="88544"/>
                </a:lnTo>
                <a:lnTo>
                  <a:pt x="69160" y="32984"/>
                </a:lnTo>
                <a:lnTo>
                  <a:pt x="67509" y="18811"/>
                </a:lnTo>
                <a:lnTo>
                  <a:pt x="64705" y="12623"/>
                </a:lnTo>
                <a:close/>
              </a:path>
              <a:path w="69214" h="88900">
                <a:moveTo>
                  <a:pt x="51976" y="0"/>
                </a:moveTo>
                <a:lnTo>
                  <a:pt x="36804" y="0"/>
                </a:lnTo>
                <a:lnTo>
                  <a:pt x="31500" y="1392"/>
                </a:lnTo>
                <a:lnTo>
                  <a:pt x="22373" y="6963"/>
                </a:lnTo>
                <a:lnTo>
                  <a:pt x="18017" y="10430"/>
                </a:lnTo>
                <a:lnTo>
                  <a:pt x="13868" y="14579"/>
                </a:lnTo>
                <a:lnTo>
                  <a:pt x="28485" y="14579"/>
                </a:lnTo>
                <a:lnTo>
                  <a:pt x="29751" y="13749"/>
                </a:lnTo>
                <a:lnTo>
                  <a:pt x="33722" y="12623"/>
                </a:lnTo>
                <a:lnTo>
                  <a:pt x="64705" y="12623"/>
                </a:lnTo>
                <a:lnTo>
                  <a:pt x="62852" y="8534"/>
                </a:lnTo>
                <a:lnTo>
                  <a:pt x="58644" y="2844"/>
                </a:lnTo>
                <a:lnTo>
                  <a:pt x="51976" y="0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2" name="bk object 32"/>
          <p:cNvSpPr/>
          <p:nvPr/>
        </p:nvSpPr>
        <p:spPr>
          <a:xfrm>
            <a:off x="2328956" y="400952"/>
            <a:ext cx="75565" cy="128905"/>
          </a:xfrm>
          <a:custGeom>
            <a:avLst/>
            <a:gdLst/>
            <a:ahLst/>
            <a:cxnLst/>
            <a:rect l="l" t="t" r="r" b="b"/>
            <a:pathLst>
              <a:path w="75564" h="128904">
                <a:moveTo>
                  <a:pt x="62998" y="118059"/>
                </a:moveTo>
                <a:lnTo>
                  <a:pt x="13512" y="118059"/>
                </a:lnTo>
                <a:lnTo>
                  <a:pt x="17305" y="121496"/>
                </a:lnTo>
                <a:lnTo>
                  <a:pt x="21365" y="124133"/>
                </a:lnTo>
                <a:lnTo>
                  <a:pt x="30018" y="127808"/>
                </a:lnTo>
                <a:lnTo>
                  <a:pt x="34196" y="128727"/>
                </a:lnTo>
                <a:lnTo>
                  <a:pt x="43205" y="128727"/>
                </a:lnTo>
                <a:lnTo>
                  <a:pt x="47946" y="127689"/>
                </a:lnTo>
                <a:lnTo>
                  <a:pt x="56955" y="123541"/>
                </a:lnTo>
                <a:lnTo>
                  <a:pt x="60926" y="120489"/>
                </a:lnTo>
                <a:lnTo>
                  <a:pt x="62998" y="118059"/>
                </a:lnTo>
                <a:close/>
              </a:path>
              <a:path w="75564" h="128904">
                <a:moveTo>
                  <a:pt x="14579" y="0"/>
                </a:moveTo>
                <a:lnTo>
                  <a:pt x="0" y="0"/>
                </a:lnTo>
                <a:lnTo>
                  <a:pt x="0" y="126593"/>
                </a:lnTo>
                <a:lnTo>
                  <a:pt x="11734" y="126593"/>
                </a:lnTo>
                <a:lnTo>
                  <a:pt x="12979" y="118059"/>
                </a:lnTo>
                <a:lnTo>
                  <a:pt x="62998" y="118059"/>
                </a:lnTo>
                <a:lnTo>
                  <a:pt x="64363" y="116458"/>
                </a:lnTo>
                <a:lnTo>
                  <a:pt x="32893" y="116458"/>
                </a:lnTo>
                <a:lnTo>
                  <a:pt x="29603" y="115777"/>
                </a:lnTo>
                <a:lnTo>
                  <a:pt x="22136" y="113051"/>
                </a:lnTo>
                <a:lnTo>
                  <a:pt x="18372" y="110710"/>
                </a:lnTo>
                <a:lnTo>
                  <a:pt x="14579" y="107391"/>
                </a:lnTo>
                <a:lnTo>
                  <a:pt x="15087" y="61584"/>
                </a:lnTo>
                <a:lnTo>
                  <a:pt x="26902" y="53134"/>
                </a:lnTo>
                <a:lnTo>
                  <a:pt x="37693" y="50317"/>
                </a:lnTo>
                <a:lnTo>
                  <a:pt x="66964" y="50317"/>
                </a:lnTo>
                <a:lnTo>
                  <a:pt x="66830" y="50139"/>
                </a:lnTo>
                <a:lnTo>
                  <a:pt x="14224" y="50139"/>
                </a:lnTo>
                <a:lnTo>
                  <a:pt x="14498" y="38049"/>
                </a:lnTo>
                <a:lnTo>
                  <a:pt x="14579" y="0"/>
                </a:lnTo>
                <a:close/>
              </a:path>
              <a:path w="75564" h="128904">
                <a:moveTo>
                  <a:pt x="66964" y="50317"/>
                </a:moveTo>
                <a:lnTo>
                  <a:pt x="41723" y="50317"/>
                </a:lnTo>
                <a:lnTo>
                  <a:pt x="45190" y="51087"/>
                </a:lnTo>
                <a:lnTo>
                  <a:pt x="50999" y="54169"/>
                </a:lnTo>
                <a:lnTo>
                  <a:pt x="60452" y="77402"/>
                </a:lnTo>
                <a:lnTo>
                  <a:pt x="60452" y="87477"/>
                </a:lnTo>
                <a:lnTo>
                  <a:pt x="39293" y="116458"/>
                </a:lnTo>
                <a:lnTo>
                  <a:pt x="64363" y="116458"/>
                </a:lnTo>
                <a:lnTo>
                  <a:pt x="67801" y="112428"/>
                </a:lnTo>
                <a:lnTo>
                  <a:pt x="70527" y="107509"/>
                </a:lnTo>
                <a:lnTo>
                  <a:pt x="74557" y="95893"/>
                </a:lnTo>
                <a:lnTo>
                  <a:pt x="75565" y="89314"/>
                </a:lnTo>
                <a:lnTo>
                  <a:pt x="75565" y="75327"/>
                </a:lnTo>
                <a:lnTo>
                  <a:pt x="74824" y="69312"/>
                </a:lnTo>
                <a:lnTo>
                  <a:pt x="71860" y="58525"/>
                </a:lnTo>
                <a:lnTo>
                  <a:pt x="69668" y="53902"/>
                </a:lnTo>
                <a:lnTo>
                  <a:pt x="66964" y="50317"/>
                </a:lnTo>
                <a:close/>
              </a:path>
              <a:path w="75564" h="128904">
                <a:moveTo>
                  <a:pt x="46820" y="38049"/>
                </a:moveTo>
                <a:lnTo>
                  <a:pt x="36389" y="38049"/>
                </a:lnTo>
                <a:lnTo>
                  <a:pt x="31648" y="39204"/>
                </a:lnTo>
                <a:lnTo>
                  <a:pt x="22402" y="43827"/>
                </a:lnTo>
                <a:lnTo>
                  <a:pt x="18135" y="46702"/>
                </a:lnTo>
                <a:lnTo>
                  <a:pt x="14224" y="50139"/>
                </a:lnTo>
                <a:lnTo>
                  <a:pt x="66830" y="50139"/>
                </a:lnTo>
                <a:lnTo>
                  <a:pt x="63859" y="46198"/>
                </a:lnTo>
                <a:lnTo>
                  <a:pt x="60274" y="43234"/>
                </a:lnTo>
                <a:lnTo>
                  <a:pt x="51739" y="39086"/>
                </a:lnTo>
                <a:lnTo>
                  <a:pt x="46820" y="38049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3" name="bk object 33"/>
          <p:cNvSpPr/>
          <p:nvPr/>
        </p:nvSpPr>
        <p:spPr>
          <a:xfrm>
            <a:off x="2424968" y="404508"/>
            <a:ext cx="20320" cy="123189"/>
          </a:xfrm>
          <a:custGeom>
            <a:avLst/>
            <a:gdLst/>
            <a:ahLst/>
            <a:cxnLst/>
            <a:rect l="l" t="t" r="r" b="b"/>
            <a:pathLst>
              <a:path w="20319" h="123190">
                <a:moveTo>
                  <a:pt x="12979" y="0"/>
                </a:moveTo>
                <a:lnTo>
                  <a:pt x="7289" y="0"/>
                </a:lnTo>
                <a:lnTo>
                  <a:pt x="4889" y="859"/>
                </a:lnTo>
                <a:lnTo>
                  <a:pt x="977" y="4296"/>
                </a:lnTo>
                <a:lnTo>
                  <a:pt x="0" y="6578"/>
                </a:lnTo>
                <a:lnTo>
                  <a:pt x="0" y="12149"/>
                </a:lnTo>
                <a:lnTo>
                  <a:pt x="977" y="14401"/>
                </a:lnTo>
                <a:lnTo>
                  <a:pt x="4889" y="17957"/>
                </a:lnTo>
                <a:lnTo>
                  <a:pt x="7289" y="18846"/>
                </a:lnTo>
                <a:lnTo>
                  <a:pt x="12979" y="18846"/>
                </a:lnTo>
                <a:lnTo>
                  <a:pt x="15379" y="17957"/>
                </a:lnTo>
                <a:lnTo>
                  <a:pt x="19291" y="14401"/>
                </a:lnTo>
                <a:lnTo>
                  <a:pt x="20269" y="12149"/>
                </a:lnTo>
                <a:lnTo>
                  <a:pt x="20269" y="6578"/>
                </a:lnTo>
                <a:lnTo>
                  <a:pt x="19291" y="4296"/>
                </a:lnTo>
                <a:lnTo>
                  <a:pt x="15379" y="859"/>
                </a:lnTo>
                <a:lnTo>
                  <a:pt x="12979" y="0"/>
                </a:lnTo>
                <a:close/>
              </a:path>
              <a:path w="20319" h="123190">
                <a:moveTo>
                  <a:pt x="17246" y="36626"/>
                </a:moveTo>
                <a:lnTo>
                  <a:pt x="2667" y="36626"/>
                </a:lnTo>
                <a:lnTo>
                  <a:pt x="2667" y="123037"/>
                </a:lnTo>
                <a:lnTo>
                  <a:pt x="17246" y="123037"/>
                </a:lnTo>
                <a:lnTo>
                  <a:pt x="17246" y="36626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4" name="bk object 34"/>
          <p:cNvSpPr/>
          <p:nvPr/>
        </p:nvSpPr>
        <p:spPr>
          <a:xfrm>
            <a:off x="2461061" y="416954"/>
            <a:ext cx="53975" cy="113030"/>
          </a:xfrm>
          <a:custGeom>
            <a:avLst/>
            <a:gdLst/>
            <a:ahLst/>
            <a:cxnLst/>
            <a:rect l="l" t="t" r="r" b="b"/>
            <a:pathLst>
              <a:path w="53975" h="113029">
                <a:moveTo>
                  <a:pt x="27558" y="36093"/>
                </a:moveTo>
                <a:lnTo>
                  <a:pt x="12801" y="36093"/>
                </a:lnTo>
                <a:lnTo>
                  <a:pt x="12801" y="88188"/>
                </a:lnTo>
                <a:lnTo>
                  <a:pt x="32893" y="112725"/>
                </a:lnTo>
                <a:lnTo>
                  <a:pt x="40242" y="112725"/>
                </a:lnTo>
                <a:lnTo>
                  <a:pt x="42998" y="112399"/>
                </a:lnTo>
                <a:lnTo>
                  <a:pt x="48568" y="111095"/>
                </a:lnTo>
                <a:lnTo>
                  <a:pt x="51147" y="110354"/>
                </a:lnTo>
                <a:lnTo>
                  <a:pt x="53517" y="109524"/>
                </a:lnTo>
                <a:lnTo>
                  <a:pt x="51269" y="100812"/>
                </a:lnTo>
                <a:lnTo>
                  <a:pt x="35915" y="100812"/>
                </a:lnTo>
                <a:lnTo>
                  <a:pt x="32448" y="99360"/>
                </a:lnTo>
                <a:lnTo>
                  <a:pt x="28536" y="93552"/>
                </a:lnTo>
                <a:lnTo>
                  <a:pt x="27558" y="89433"/>
                </a:lnTo>
                <a:lnTo>
                  <a:pt x="27558" y="36093"/>
                </a:lnTo>
                <a:close/>
              </a:path>
              <a:path w="53975" h="113029">
                <a:moveTo>
                  <a:pt x="50673" y="98501"/>
                </a:moveTo>
                <a:lnTo>
                  <a:pt x="49250" y="99093"/>
                </a:lnTo>
                <a:lnTo>
                  <a:pt x="47650" y="99627"/>
                </a:lnTo>
                <a:lnTo>
                  <a:pt x="44094" y="100575"/>
                </a:lnTo>
                <a:lnTo>
                  <a:pt x="42434" y="100812"/>
                </a:lnTo>
                <a:lnTo>
                  <a:pt x="51269" y="100812"/>
                </a:lnTo>
                <a:lnTo>
                  <a:pt x="50673" y="98501"/>
                </a:lnTo>
                <a:close/>
              </a:path>
              <a:path w="53975" h="113029">
                <a:moveTo>
                  <a:pt x="27558" y="0"/>
                </a:moveTo>
                <a:lnTo>
                  <a:pt x="15290" y="0"/>
                </a:lnTo>
                <a:lnTo>
                  <a:pt x="13512" y="24180"/>
                </a:lnTo>
                <a:lnTo>
                  <a:pt x="0" y="25069"/>
                </a:lnTo>
                <a:lnTo>
                  <a:pt x="0" y="36093"/>
                </a:lnTo>
                <a:lnTo>
                  <a:pt x="50850" y="36093"/>
                </a:lnTo>
                <a:lnTo>
                  <a:pt x="50850" y="24180"/>
                </a:lnTo>
                <a:lnTo>
                  <a:pt x="27558" y="24180"/>
                </a:lnTo>
                <a:lnTo>
                  <a:pt x="27558" y="0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5" name="bk object 35"/>
          <p:cNvSpPr/>
          <p:nvPr/>
        </p:nvSpPr>
        <p:spPr>
          <a:xfrm>
            <a:off x="2521158" y="416954"/>
            <a:ext cx="53975" cy="113030"/>
          </a:xfrm>
          <a:custGeom>
            <a:avLst/>
            <a:gdLst/>
            <a:ahLst/>
            <a:cxnLst/>
            <a:rect l="l" t="t" r="r" b="b"/>
            <a:pathLst>
              <a:path w="53975" h="113029">
                <a:moveTo>
                  <a:pt x="27558" y="36093"/>
                </a:moveTo>
                <a:lnTo>
                  <a:pt x="12801" y="36093"/>
                </a:lnTo>
                <a:lnTo>
                  <a:pt x="12801" y="88188"/>
                </a:lnTo>
                <a:lnTo>
                  <a:pt x="32893" y="112725"/>
                </a:lnTo>
                <a:lnTo>
                  <a:pt x="40242" y="112725"/>
                </a:lnTo>
                <a:lnTo>
                  <a:pt x="42998" y="112399"/>
                </a:lnTo>
                <a:lnTo>
                  <a:pt x="48568" y="111095"/>
                </a:lnTo>
                <a:lnTo>
                  <a:pt x="51147" y="110354"/>
                </a:lnTo>
                <a:lnTo>
                  <a:pt x="53517" y="109524"/>
                </a:lnTo>
                <a:lnTo>
                  <a:pt x="51269" y="100812"/>
                </a:lnTo>
                <a:lnTo>
                  <a:pt x="35915" y="100812"/>
                </a:lnTo>
                <a:lnTo>
                  <a:pt x="32448" y="99360"/>
                </a:lnTo>
                <a:lnTo>
                  <a:pt x="28536" y="93552"/>
                </a:lnTo>
                <a:lnTo>
                  <a:pt x="27558" y="89433"/>
                </a:lnTo>
                <a:lnTo>
                  <a:pt x="27558" y="36093"/>
                </a:lnTo>
                <a:close/>
              </a:path>
              <a:path w="53975" h="113029">
                <a:moveTo>
                  <a:pt x="50673" y="98501"/>
                </a:moveTo>
                <a:lnTo>
                  <a:pt x="49250" y="99093"/>
                </a:lnTo>
                <a:lnTo>
                  <a:pt x="47650" y="99627"/>
                </a:lnTo>
                <a:lnTo>
                  <a:pt x="44094" y="100575"/>
                </a:lnTo>
                <a:lnTo>
                  <a:pt x="42434" y="100812"/>
                </a:lnTo>
                <a:lnTo>
                  <a:pt x="51269" y="100812"/>
                </a:lnTo>
                <a:lnTo>
                  <a:pt x="50673" y="98501"/>
                </a:lnTo>
                <a:close/>
              </a:path>
              <a:path w="53975" h="113029">
                <a:moveTo>
                  <a:pt x="27558" y="0"/>
                </a:moveTo>
                <a:lnTo>
                  <a:pt x="15290" y="0"/>
                </a:lnTo>
                <a:lnTo>
                  <a:pt x="13512" y="24180"/>
                </a:lnTo>
                <a:lnTo>
                  <a:pt x="0" y="25069"/>
                </a:lnTo>
                <a:lnTo>
                  <a:pt x="0" y="36093"/>
                </a:lnTo>
                <a:lnTo>
                  <a:pt x="50850" y="36093"/>
                </a:lnTo>
                <a:lnTo>
                  <a:pt x="50850" y="24180"/>
                </a:lnTo>
                <a:lnTo>
                  <a:pt x="27558" y="24180"/>
                </a:lnTo>
                <a:lnTo>
                  <a:pt x="27558" y="0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6" name="bk object 36"/>
          <p:cNvSpPr/>
          <p:nvPr/>
        </p:nvSpPr>
        <p:spPr>
          <a:xfrm>
            <a:off x="2583370" y="439001"/>
            <a:ext cx="73660" cy="90805"/>
          </a:xfrm>
          <a:custGeom>
            <a:avLst/>
            <a:gdLst/>
            <a:ahLst/>
            <a:cxnLst/>
            <a:rect l="l" t="t" r="r" b="b"/>
            <a:pathLst>
              <a:path w="73660" h="90804">
                <a:moveTo>
                  <a:pt x="44212" y="0"/>
                </a:moveTo>
                <a:lnTo>
                  <a:pt x="33781" y="0"/>
                </a:lnTo>
                <a:lnTo>
                  <a:pt x="28981" y="1037"/>
                </a:lnTo>
                <a:lnTo>
                  <a:pt x="1096" y="32033"/>
                </a:lnTo>
                <a:lnTo>
                  <a:pt x="0" y="38404"/>
                </a:lnTo>
                <a:lnTo>
                  <a:pt x="0" y="52628"/>
                </a:lnTo>
                <a:lnTo>
                  <a:pt x="20120" y="85492"/>
                </a:lnTo>
                <a:lnTo>
                  <a:pt x="35619" y="90677"/>
                </a:lnTo>
                <a:lnTo>
                  <a:pt x="47354" y="90677"/>
                </a:lnTo>
                <a:lnTo>
                  <a:pt x="52628" y="89789"/>
                </a:lnTo>
                <a:lnTo>
                  <a:pt x="61874" y="86232"/>
                </a:lnTo>
                <a:lnTo>
                  <a:pt x="66082" y="84158"/>
                </a:lnTo>
                <a:lnTo>
                  <a:pt x="69875" y="81787"/>
                </a:lnTo>
                <a:lnTo>
                  <a:pt x="68347" y="78943"/>
                </a:lnTo>
                <a:lnTo>
                  <a:pt x="34908" y="78943"/>
                </a:lnTo>
                <a:lnTo>
                  <a:pt x="28181" y="76216"/>
                </a:lnTo>
                <a:lnTo>
                  <a:pt x="17868" y="65311"/>
                </a:lnTo>
                <a:lnTo>
                  <a:pt x="14994" y="57903"/>
                </a:lnTo>
                <a:lnTo>
                  <a:pt x="14401" y="48539"/>
                </a:lnTo>
                <a:lnTo>
                  <a:pt x="72720" y="48539"/>
                </a:lnTo>
                <a:lnTo>
                  <a:pt x="73075" y="46405"/>
                </a:lnTo>
                <a:lnTo>
                  <a:pt x="73135" y="45516"/>
                </a:lnTo>
                <a:lnTo>
                  <a:pt x="73253" y="38938"/>
                </a:lnTo>
                <a:lnTo>
                  <a:pt x="14224" y="38938"/>
                </a:lnTo>
                <a:lnTo>
                  <a:pt x="14698" y="34552"/>
                </a:lnTo>
                <a:lnTo>
                  <a:pt x="36034" y="11556"/>
                </a:lnTo>
                <a:lnTo>
                  <a:pt x="64710" y="11556"/>
                </a:lnTo>
                <a:lnTo>
                  <a:pt x="61370" y="7467"/>
                </a:lnTo>
                <a:lnTo>
                  <a:pt x="57755" y="4741"/>
                </a:lnTo>
                <a:lnTo>
                  <a:pt x="49102" y="948"/>
                </a:lnTo>
                <a:lnTo>
                  <a:pt x="44212" y="0"/>
                </a:lnTo>
                <a:close/>
              </a:path>
              <a:path w="73660" h="90804">
                <a:moveTo>
                  <a:pt x="64719" y="72186"/>
                </a:moveTo>
                <a:lnTo>
                  <a:pt x="61518" y="74201"/>
                </a:lnTo>
                <a:lnTo>
                  <a:pt x="58170" y="75831"/>
                </a:lnTo>
                <a:lnTo>
                  <a:pt x="51176" y="78320"/>
                </a:lnTo>
                <a:lnTo>
                  <a:pt x="47354" y="78943"/>
                </a:lnTo>
                <a:lnTo>
                  <a:pt x="68347" y="78943"/>
                </a:lnTo>
                <a:lnTo>
                  <a:pt x="64719" y="72186"/>
                </a:lnTo>
                <a:close/>
              </a:path>
              <a:path w="73660" h="90804">
                <a:moveTo>
                  <a:pt x="64710" y="11556"/>
                </a:moveTo>
                <a:lnTo>
                  <a:pt x="45872" y="11556"/>
                </a:lnTo>
                <a:lnTo>
                  <a:pt x="51117" y="13897"/>
                </a:lnTo>
                <a:lnTo>
                  <a:pt x="58585" y="23262"/>
                </a:lnTo>
                <a:lnTo>
                  <a:pt x="60452" y="30048"/>
                </a:lnTo>
                <a:lnTo>
                  <a:pt x="60452" y="38938"/>
                </a:lnTo>
                <a:lnTo>
                  <a:pt x="73253" y="38938"/>
                </a:lnTo>
                <a:lnTo>
                  <a:pt x="73253" y="34374"/>
                </a:lnTo>
                <a:lnTo>
                  <a:pt x="72483" y="28803"/>
                </a:lnTo>
                <a:lnTo>
                  <a:pt x="69401" y="18846"/>
                </a:lnTo>
                <a:lnTo>
                  <a:pt x="67178" y="14579"/>
                </a:lnTo>
                <a:lnTo>
                  <a:pt x="64710" y="11556"/>
                </a:lnTo>
                <a:close/>
              </a:path>
            </a:pathLst>
          </a:custGeom>
          <a:solidFill>
            <a:srgbClr val="FF00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7" name="bk object 37"/>
          <p:cNvSpPr/>
          <p:nvPr/>
        </p:nvSpPr>
        <p:spPr>
          <a:xfrm>
            <a:off x="6456627" y="10547525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43" y="0"/>
                </a:moveTo>
                <a:lnTo>
                  <a:pt x="859523" y="0"/>
                </a:lnTo>
                <a:lnTo>
                  <a:pt x="895489" y="0"/>
                </a:lnTo>
                <a:lnTo>
                  <a:pt x="967511" y="0"/>
                </a:lnTo>
                <a:lnTo>
                  <a:pt x="990003" y="0"/>
                </a:lnTo>
                <a:lnTo>
                  <a:pt x="990003" y="684060"/>
                </a:lnTo>
                <a:lnTo>
                  <a:pt x="990003" y="702043"/>
                </a:lnTo>
                <a:lnTo>
                  <a:pt x="990003" y="990079"/>
                </a:lnTo>
                <a:lnTo>
                  <a:pt x="987850" y="990079"/>
                </a:lnTo>
                <a:lnTo>
                  <a:pt x="981743" y="990079"/>
                </a:lnTo>
                <a:lnTo>
                  <a:pt x="972209" y="990079"/>
                </a:lnTo>
                <a:lnTo>
                  <a:pt x="959774" y="990079"/>
                </a:lnTo>
                <a:lnTo>
                  <a:pt x="944967" y="990079"/>
                </a:lnTo>
                <a:lnTo>
                  <a:pt x="928314" y="990079"/>
                </a:lnTo>
                <a:lnTo>
                  <a:pt x="910343" y="990079"/>
                </a:lnTo>
                <a:lnTo>
                  <a:pt x="891579" y="990079"/>
                </a:lnTo>
                <a:lnTo>
                  <a:pt x="872551" y="990079"/>
                </a:lnTo>
                <a:lnTo>
                  <a:pt x="853786" y="990079"/>
                </a:lnTo>
                <a:lnTo>
                  <a:pt x="835810" y="990079"/>
                </a:lnTo>
                <a:lnTo>
                  <a:pt x="819150" y="990079"/>
                </a:lnTo>
                <a:lnTo>
                  <a:pt x="804335" y="990079"/>
                </a:lnTo>
                <a:lnTo>
                  <a:pt x="791890" y="990079"/>
                </a:lnTo>
                <a:lnTo>
                  <a:pt x="782343" y="990079"/>
                </a:lnTo>
                <a:lnTo>
                  <a:pt x="776222" y="990079"/>
                </a:lnTo>
                <a:lnTo>
                  <a:pt x="774052" y="990079"/>
                </a:lnTo>
                <a:lnTo>
                  <a:pt x="755967" y="990079"/>
                </a:lnTo>
                <a:lnTo>
                  <a:pt x="234010" y="990079"/>
                </a:lnTo>
                <a:lnTo>
                  <a:pt x="216026" y="990079"/>
                </a:lnTo>
                <a:lnTo>
                  <a:pt x="180124" y="990079"/>
                </a:lnTo>
                <a:lnTo>
                  <a:pt x="148438" y="990079"/>
                </a:lnTo>
                <a:lnTo>
                  <a:pt x="120704" y="990079"/>
                </a:lnTo>
                <a:lnTo>
                  <a:pt x="96659" y="990079"/>
                </a:lnTo>
                <a:lnTo>
                  <a:pt x="76040" y="990079"/>
                </a:lnTo>
                <a:lnTo>
                  <a:pt x="58583" y="990079"/>
                </a:lnTo>
                <a:lnTo>
                  <a:pt x="44026" y="990079"/>
                </a:lnTo>
                <a:lnTo>
                  <a:pt x="32105" y="990079"/>
                </a:lnTo>
                <a:lnTo>
                  <a:pt x="22557" y="990079"/>
                </a:lnTo>
                <a:lnTo>
                  <a:pt x="43" y="990079"/>
                </a:lnTo>
                <a:lnTo>
                  <a:pt x="0" y="702043"/>
                </a:lnTo>
                <a:lnTo>
                  <a:pt x="0" y="684060"/>
                </a:lnTo>
                <a:lnTo>
                  <a:pt x="0" y="0"/>
                </a:lnTo>
                <a:lnTo>
                  <a:pt x="22478" y="0"/>
                </a:lnTo>
                <a:lnTo>
                  <a:pt x="94487" y="0"/>
                </a:lnTo>
                <a:lnTo>
                  <a:pt x="130543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8" name="bk object 38"/>
          <p:cNvSpPr/>
          <p:nvPr/>
        </p:nvSpPr>
        <p:spPr>
          <a:xfrm>
            <a:off x="6897673" y="9161536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859472" y="0"/>
                </a:moveTo>
                <a:lnTo>
                  <a:pt x="130454" y="0"/>
                </a:lnTo>
                <a:lnTo>
                  <a:pt x="94500" y="0"/>
                </a:lnTo>
                <a:lnTo>
                  <a:pt x="22491" y="0"/>
                </a:lnTo>
                <a:lnTo>
                  <a:pt x="0" y="0"/>
                </a:lnTo>
                <a:lnTo>
                  <a:pt x="0" y="684034"/>
                </a:lnTo>
                <a:lnTo>
                  <a:pt x="0" y="702030"/>
                </a:lnTo>
                <a:lnTo>
                  <a:pt x="0" y="990066"/>
                </a:lnTo>
                <a:lnTo>
                  <a:pt x="2152" y="990064"/>
                </a:lnTo>
                <a:lnTo>
                  <a:pt x="45035" y="990058"/>
                </a:lnTo>
                <a:lnTo>
                  <a:pt x="98423" y="990055"/>
                </a:lnTo>
                <a:lnTo>
                  <a:pt x="154192" y="990054"/>
                </a:lnTo>
                <a:lnTo>
                  <a:pt x="198112" y="990053"/>
                </a:lnTo>
                <a:lnTo>
                  <a:pt x="233946" y="990053"/>
                </a:lnTo>
                <a:lnTo>
                  <a:pt x="755967" y="990053"/>
                </a:lnTo>
                <a:lnTo>
                  <a:pt x="773963" y="990053"/>
                </a:lnTo>
                <a:lnTo>
                  <a:pt x="841554" y="990053"/>
                </a:lnTo>
                <a:lnTo>
                  <a:pt x="893333" y="990054"/>
                </a:lnTo>
                <a:lnTo>
                  <a:pt x="945960" y="990054"/>
                </a:lnTo>
                <a:lnTo>
                  <a:pt x="984460" y="990058"/>
                </a:lnTo>
                <a:lnTo>
                  <a:pt x="989932" y="990064"/>
                </a:lnTo>
                <a:lnTo>
                  <a:pt x="989977" y="702030"/>
                </a:lnTo>
                <a:lnTo>
                  <a:pt x="989977" y="684034"/>
                </a:lnTo>
                <a:lnTo>
                  <a:pt x="989977" y="0"/>
                </a:lnTo>
                <a:lnTo>
                  <a:pt x="967435" y="0"/>
                </a:lnTo>
                <a:lnTo>
                  <a:pt x="895515" y="0"/>
                </a:lnTo>
                <a:lnTo>
                  <a:pt x="859472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9" name="bk object 39"/>
          <p:cNvSpPr/>
          <p:nvPr/>
        </p:nvSpPr>
        <p:spPr>
          <a:xfrm>
            <a:off x="6699642" y="7793581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17" y="0"/>
                </a:moveTo>
                <a:lnTo>
                  <a:pt x="859536" y="0"/>
                </a:lnTo>
                <a:lnTo>
                  <a:pt x="895489" y="0"/>
                </a:lnTo>
                <a:lnTo>
                  <a:pt x="967498" y="0"/>
                </a:lnTo>
                <a:lnTo>
                  <a:pt x="989990" y="0"/>
                </a:lnTo>
                <a:lnTo>
                  <a:pt x="989990" y="683958"/>
                </a:lnTo>
                <a:lnTo>
                  <a:pt x="989990" y="701954"/>
                </a:lnTo>
                <a:lnTo>
                  <a:pt x="989990" y="990015"/>
                </a:lnTo>
                <a:lnTo>
                  <a:pt x="987837" y="990015"/>
                </a:lnTo>
                <a:lnTo>
                  <a:pt x="981730" y="990015"/>
                </a:lnTo>
                <a:lnTo>
                  <a:pt x="972196" y="990015"/>
                </a:lnTo>
                <a:lnTo>
                  <a:pt x="959762" y="990015"/>
                </a:lnTo>
                <a:lnTo>
                  <a:pt x="944955" y="990015"/>
                </a:lnTo>
                <a:lnTo>
                  <a:pt x="928302" y="990015"/>
                </a:lnTo>
                <a:lnTo>
                  <a:pt x="910330" y="990015"/>
                </a:lnTo>
                <a:lnTo>
                  <a:pt x="180122" y="990015"/>
                </a:lnTo>
                <a:lnTo>
                  <a:pt x="148435" y="990015"/>
                </a:lnTo>
                <a:lnTo>
                  <a:pt x="120700" y="990015"/>
                </a:lnTo>
                <a:lnTo>
                  <a:pt x="96655" y="990015"/>
                </a:lnTo>
                <a:lnTo>
                  <a:pt x="76036" y="990015"/>
                </a:lnTo>
                <a:lnTo>
                  <a:pt x="58581" y="990015"/>
                </a:lnTo>
                <a:lnTo>
                  <a:pt x="44024" y="990015"/>
                </a:lnTo>
                <a:lnTo>
                  <a:pt x="32104" y="990015"/>
                </a:lnTo>
                <a:lnTo>
                  <a:pt x="45" y="990015"/>
                </a:lnTo>
                <a:lnTo>
                  <a:pt x="0" y="701954"/>
                </a:lnTo>
                <a:lnTo>
                  <a:pt x="0" y="683958"/>
                </a:lnTo>
                <a:lnTo>
                  <a:pt x="0" y="0"/>
                </a:lnTo>
                <a:lnTo>
                  <a:pt x="22466" y="0"/>
                </a:lnTo>
                <a:lnTo>
                  <a:pt x="94475" y="0"/>
                </a:lnTo>
                <a:lnTo>
                  <a:pt x="130517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0" name="bk object 40"/>
          <p:cNvSpPr/>
          <p:nvPr/>
        </p:nvSpPr>
        <p:spPr>
          <a:xfrm>
            <a:off x="6573684" y="6497572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859447" y="12"/>
                </a:moveTo>
                <a:lnTo>
                  <a:pt x="130454" y="12"/>
                </a:lnTo>
                <a:lnTo>
                  <a:pt x="94488" y="0"/>
                </a:lnTo>
                <a:lnTo>
                  <a:pt x="22466" y="0"/>
                </a:lnTo>
                <a:lnTo>
                  <a:pt x="0" y="0"/>
                </a:lnTo>
                <a:lnTo>
                  <a:pt x="0" y="683971"/>
                </a:lnTo>
                <a:lnTo>
                  <a:pt x="0" y="701967"/>
                </a:lnTo>
                <a:lnTo>
                  <a:pt x="0" y="990003"/>
                </a:lnTo>
                <a:lnTo>
                  <a:pt x="2152" y="990003"/>
                </a:lnTo>
                <a:lnTo>
                  <a:pt x="8260" y="990003"/>
                </a:lnTo>
                <a:lnTo>
                  <a:pt x="17794" y="990003"/>
                </a:lnTo>
                <a:lnTo>
                  <a:pt x="30229" y="990003"/>
                </a:lnTo>
                <a:lnTo>
                  <a:pt x="45037" y="990003"/>
                </a:lnTo>
                <a:lnTo>
                  <a:pt x="61690" y="990003"/>
                </a:lnTo>
                <a:lnTo>
                  <a:pt x="79662" y="990003"/>
                </a:lnTo>
                <a:lnTo>
                  <a:pt x="98426" y="990003"/>
                </a:lnTo>
                <a:lnTo>
                  <a:pt x="117454" y="990003"/>
                </a:lnTo>
                <a:lnTo>
                  <a:pt x="136219" y="990003"/>
                </a:lnTo>
                <a:lnTo>
                  <a:pt x="154195" y="990003"/>
                </a:lnTo>
                <a:lnTo>
                  <a:pt x="170853" y="990003"/>
                </a:lnTo>
                <a:lnTo>
                  <a:pt x="185667" y="990003"/>
                </a:lnTo>
                <a:lnTo>
                  <a:pt x="198110" y="990003"/>
                </a:lnTo>
                <a:lnTo>
                  <a:pt x="207654" y="990003"/>
                </a:lnTo>
                <a:lnTo>
                  <a:pt x="213772" y="990003"/>
                </a:lnTo>
                <a:lnTo>
                  <a:pt x="841542" y="990003"/>
                </a:lnTo>
                <a:lnTo>
                  <a:pt x="869278" y="990003"/>
                </a:lnTo>
                <a:lnTo>
                  <a:pt x="893323" y="990003"/>
                </a:lnTo>
                <a:lnTo>
                  <a:pt x="913943" y="990003"/>
                </a:lnTo>
                <a:lnTo>
                  <a:pt x="931400" y="990003"/>
                </a:lnTo>
                <a:lnTo>
                  <a:pt x="945957" y="990003"/>
                </a:lnTo>
                <a:lnTo>
                  <a:pt x="957878" y="990003"/>
                </a:lnTo>
                <a:lnTo>
                  <a:pt x="967427" y="990003"/>
                </a:lnTo>
                <a:lnTo>
                  <a:pt x="974865" y="990003"/>
                </a:lnTo>
                <a:lnTo>
                  <a:pt x="980458" y="990003"/>
                </a:lnTo>
                <a:lnTo>
                  <a:pt x="984468" y="990003"/>
                </a:lnTo>
                <a:lnTo>
                  <a:pt x="987158" y="990003"/>
                </a:lnTo>
                <a:lnTo>
                  <a:pt x="988792" y="990003"/>
                </a:lnTo>
                <a:lnTo>
                  <a:pt x="989633" y="990003"/>
                </a:lnTo>
                <a:lnTo>
                  <a:pt x="989945" y="990003"/>
                </a:lnTo>
                <a:lnTo>
                  <a:pt x="989990" y="701967"/>
                </a:lnTo>
                <a:lnTo>
                  <a:pt x="989990" y="683971"/>
                </a:lnTo>
                <a:lnTo>
                  <a:pt x="989990" y="0"/>
                </a:lnTo>
                <a:lnTo>
                  <a:pt x="967435" y="0"/>
                </a:lnTo>
                <a:lnTo>
                  <a:pt x="895489" y="0"/>
                </a:lnTo>
                <a:lnTo>
                  <a:pt x="859447" y="12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1" name="bk object 41"/>
          <p:cNvSpPr/>
          <p:nvPr/>
        </p:nvSpPr>
        <p:spPr>
          <a:xfrm>
            <a:off x="6573684" y="5201549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859447" y="0"/>
                </a:moveTo>
                <a:lnTo>
                  <a:pt x="130454" y="0"/>
                </a:lnTo>
                <a:lnTo>
                  <a:pt x="94488" y="0"/>
                </a:lnTo>
                <a:lnTo>
                  <a:pt x="22466" y="0"/>
                </a:lnTo>
                <a:lnTo>
                  <a:pt x="0" y="0"/>
                </a:lnTo>
                <a:lnTo>
                  <a:pt x="0" y="683983"/>
                </a:lnTo>
                <a:lnTo>
                  <a:pt x="0" y="702043"/>
                </a:lnTo>
                <a:lnTo>
                  <a:pt x="0" y="990003"/>
                </a:lnTo>
                <a:lnTo>
                  <a:pt x="2152" y="990003"/>
                </a:lnTo>
                <a:lnTo>
                  <a:pt x="8260" y="990003"/>
                </a:lnTo>
                <a:lnTo>
                  <a:pt x="17794" y="990003"/>
                </a:lnTo>
                <a:lnTo>
                  <a:pt x="30229" y="990003"/>
                </a:lnTo>
                <a:lnTo>
                  <a:pt x="45037" y="990003"/>
                </a:lnTo>
                <a:lnTo>
                  <a:pt x="61690" y="990003"/>
                </a:lnTo>
                <a:lnTo>
                  <a:pt x="79662" y="990003"/>
                </a:lnTo>
                <a:lnTo>
                  <a:pt x="98426" y="990003"/>
                </a:lnTo>
                <a:lnTo>
                  <a:pt x="117454" y="990003"/>
                </a:lnTo>
                <a:lnTo>
                  <a:pt x="136219" y="990003"/>
                </a:lnTo>
                <a:lnTo>
                  <a:pt x="154195" y="990003"/>
                </a:lnTo>
                <a:lnTo>
                  <a:pt x="841542" y="990003"/>
                </a:lnTo>
                <a:lnTo>
                  <a:pt x="869278" y="990003"/>
                </a:lnTo>
                <a:lnTo>
                  <a:pt x="893323" y="990003"/>
                </a:lnTo>
                <a:lnTo>
                  <a:pt x="913943" y="990003"/>
                </a:lnTo>
                <a:lnTo>
                  <a:pt x="931400" y="990003"/>
                </a:lnTo>
                <a:lnTo>
                  <a:pt x="945957" y="990003"/>
                </a:lnTo>
                <a:lnTo>
                  <a:pt x="957878" y="990003"/>
                </a:lnTo>
                <a:lnTo>
                  <a:pt x="967427" y="990003"/>
                </a:lnTo>
                <a:lnTo>
                  <a:pt x="974865" y="990003"/>
                </a:lnTo>
                <a:lnTo>
                  <a:pt x="989945" y="990003"/>
                </a:lnTo>
                <a:lnTo>
                  <a:pt x="989990" y="702043"/>
                </a:lnTo>
                <a:lnTo>
                  <a:pt x="989990" y="683983"/>
                </a:lnTo>
                <a:lnTo>
                  <a:pt x="989990" y="0"/>
                </a:lnTo>
                <a:lnTo>
                  <a:pt x="967435" y="0"/>
                </a:lnTo>
                <a:lnTo>
                  <a:pt x="895489" y="0"/>
                </a:lnTo>
                <a:lnTo>
                  <a:pt x="859447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2" name="bk object 42"/>
          <p:cNvSpPr/>
          <p:nvPr/>
        </p:nvSpPr>
        <p:spPr>
          <a:xfrm>
            <a:off x="6942631" y="3815548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55" y="0"/>
                </a:moveTo>
                <a:lnTo>
                  <a:pt x="859548" y="0"/>
                </a:lnTo>
                <a:lnTo>
                  <a:pt x="895515" y="0"/>
                </a:lnTo>
                <a:lnTo>
                  <a:pt x="967511" y="0"/>
                </a:lnTo>
                <a:lnTo>
                  <a:pt x="989990" y="0"/>
                </a:lnTo>
                <a:lnTo>
                  <a:pt x="989990" y="683971"/>
                </a:lnTo>
                <a:lnTo>
                  <a:pt x="989990" y="702043"/>
                </a:lnTo>
                <a:lnTo>
                  <a:pt x="989990" y="989990"/>
                </a:lnTo>
                <a:lnTo>
                  <a:pt x="987837" y="989990"/>
                </a:lnTo>
                <a:lnTo>
                  <a:pt x="981730" y="989990"/>
                </a:lnTo>
                <a:lnTo>
                  <a:pt x="972196" y="989990"/>
                </a:lnTo>
                <a:lnTo>
                  <a:pt x="959762" y="989990"/>
                </a:lnTo>
                <a:lnTo>
                  <a:pt x="944955" y="989990"/>
                </a:lnTo>
                <a:lnTo>
                  <a:pt x="928302" y="989990"/>
                </a:lnTo>
                <a:lnTo>
                  <a:pt x="910330" y="989990"/>
                </a:lnTo>
                <a:lnTo>
                  <a:pt x="891566" y="989990"/>
                </a:lnTo>
                <a:lnTo>
                  <a:pt x="872538" y="989990"/>
                </a:lnTo>
                <a:lnTo>
                  <a:pt x="853773" y="989990"/>
                </a:lnTo>
                <a:lnTo>
                  <a:pt x="835797" y="989990"/>
                </a:lnTo>
                <a:lnTo>
                  <a:pt x="819138" y="989990"/>
                </a:lnTo>
                <a:lnTo>
                  <a:pt x="804322" y="989990"/>
                </a:lnTo>
                <a:lnTo>
                  <a:pt x="791877" y="989990"/>
                </a:lnTo>
                <a:lnTo>
                  <a:pt x="782331" y="989990"/>
                </a:lnTo>
                <a:lnTo>
                  <a:pt x="776209" y="989990"/>
                </a:lnTo>
                <a:lnTo>
                  <a:pt x="774039" y="989990"/>
                </a:lnTo>
                <a:lnTo>
                  <a:pt x="755992" y="989990"/>
                </a:lnTo>
                <a:lnTo>
                  <a:pt x="234022" y="989990"/>
                </a:lnTo>
                <a:lnTo>
                  <a:pt x="216026" y="989990"/>
                </a:lnTo>
                <a:lnTo>
                  <a:pt x="180122" y="989990"/>
                </a:lnTo>
                <a:lnTo>
                  <a:pt x="148435" y="989990"/>
                </a:lnTo>
                <a:lnTo>
                  <a:pt x="120700" y="989990"/>
                </a:lnTo>
                <a:lnTo>
                  <a:pt x="96655" y="989990"/>
                </a:lnTo>
                <a:lnTo>
                  <a:pt x="76036" y="989990"/>
                </a:lnTo>
                <a:lnTo>
                  <a:pt x="58581" y="989990"/>
                </a:lnTo>
                <a:lnTo>
                  <a:pt x="44024" y="989990"/>
                </a:lnTo>
                <a:lnTo>
                  <a:pt x="32104" y="989990"/>
                </a:lnTo>
                <a:lnTo>
                  <a:pt x="22557" y="989990"/>
                </a:lnTo>
                <a:lnTo>
                  <a:pt x="15119" y="989990"/>
                </a:lnTo>
                <a:lnTo>
                  <a:pt x="9528" y="989990"/>
                </a:lnTo>
                <a:lnTo>
                  <a:pt x="5519" y="989990"/>
                </a:lnTo>
                <a:lnTo>
                  <a:pt x="2830" y="989990"/>
                </a:lnTo>
                <a:lnTo>
                  <a:pt x="1197" y="989990"/>
                </a:lnTo>
                <a:lnTo>
                  <a:pt x="356" y="989990"/>
                </a:lnTo>
                <a:lnTo>
                  <a:pt x="45" y="989990"/>
                </a:lnTo>
                <a:lnTo>
                  <a:pt x="0" y="702043"/>
                </a:lnTo>
                <a:lnTo>
                  <a:pt x="0" y="683971"/>
                </a:lnTo>
                <a:lnTo>
                  <a:pt x="0" y="0"/>
                </a:lnTo>
                <a:lnTo>
                  <a:pt x="22504" y="0"/>
                </a:lnTo>
                <a:lnTo>
                  <a:pt x="94500" y="0"/>
                </a:lnTo>
                <a:lnTo>
                  <a:pt x="130555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3" name="bk object 43"/>
          <p:cNvSpPr/>
          <p:nvPr/>
        </p:nvSpPr>
        <p:spPr>
          <a:xfrm>
            <a:off x="6438644" y="2510559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55" y="0"/>
                </a:moveTo>
                <a:lnTo>
                  <a:pt x="859459" y="0"/>
                </a:lnTo>
                <a:lnTo>
                  <a:pt x="895489" y="0"/>
                </a:lnTo>
                <a:lnTo>
                  <a:pt x="967498" y="0"/>
                </a:lnTo>
                <a:lnTo>
                  <a:pt x="990003" y="0"/>
                </a:lnTo>
                <a:lnTo>
                  <a:pt x="990003" y="683958"/>
                </a:lnTo>
                <a:lnTo>
                  <a:pt x="990003" y="702030"/>
                </a:lnTo>
                <a:lnTo>
                  <a:pt x="990003" y="989990"/>
                </a:lnTo>
                <a:lnTo>
                  <a:pt x="987851" y="989990"/>
                </a:lnTo>
                <a:lnTo>
                  <a:pt x="981746" y="989990"/>
                </a:lnTo>
                <a:lnTo>
                  <a:pt x="972216" y="989990"/>
                </a:lnTo>
                <a:lnTo>
                  <a:pt x="959786" y="989990"/>
                </a:lnTo>
                <a:lnTo>
                  <a:pt x="944983" y="989990"/>
                </a:lnTo>
                <a:lnTo>
                  <a:pt x="928334" y="989990"/>
                </a:lnTo>
                <a:lnTo>
                  <a:pt x="910366" y="989990"/>
                </a:lnTo>
                <a:lnTo>
                  <a:pt x="891604" y="989990"/>
                </a:lnTo>
                <a:lnTo>
                  <a:pt x="872576" y="989990"/>
                </a:lnTo>
                <a:lnTo>
                  <a:pt x="853808" y="989990"/>
                </a:lnTo>
                <a:lnTo>
                  <a:pt x="835827" y="989990"/>
                </a:lnTo>
                <a:lnTo>
                  <a:pt x="819159" y="989990"/>
                </a:lnTo>
                <a:lnTo>
                  <a:pt x="804331" y="989990"/>
                </a:lnTo>
                <a:lnTo>
                  <a:pt x="791870" y="989990"/>
                </a:lnTo>
                <a:lnTo>
                  <a:pt x="782302" y="989990"/>
                </a:lnTo>
                <a:lnTo>
                  <a:pt x="776153" y="989990"/>
                </a:lnTo>
                <a:lnTo>
                  <a:pt x="180124" y="989990"/>
                </a:lnTo>
                <a:lnTo>
                  <a:pt x="148438" y="989990"/>
                </a:lnTo>
                <a:lnTo>
                  <a:pt x="120704" y="989990"/>
                </a:lnTo>
                <a:lnTo>
                  <a:pt x="96659" y="989990"/>
                </a:lnTo>
                <a:lnTo>
                  <a:pt x="76040" y="989990"/>
                </a:lnTo>
                <a:lnTo>
                  <a:pt x="58583" y="989990"/>
                </a:lnTo>
                <a:lnTo>
                  <a:pt x="44026" y="989990"/>
                </a:lnTo>
                <a:lnTo>
                  <a:pt x="32105" y="989990"/>
                </a:lnTo>
                <a:lnTo>
                  <a:pt x="22557" y="989990"/>
                </a:lnTo>
                <a:lnTo>
                  <a:pt x="15118" y="989990"/>
                </a:lnTo>
                <a:lnTo>
                  <a:pt x="9525" y="989990"/>
                </a:lnTo>
                <a:lnTo>
                  <a:pt x="5516" y="989990"/>
                </a:lnTo>
                <a:lnTo>
                  <a:pt x="2826" y="989990"/>
                </a:lnTo>
                <a:lnTo>
                  <a:pt x="1193" y="989990"/>
                </a:lnTo>
                <a:lnTo>
                  <a:pt x="353" y="989990"/>
                </a:lnTo>
                <a:lnTo>
                  <a:pt x="43" y="989990"/>
                </a:lnTo>
                <a:lnTo>
                  <a:pt x="0" y="702030"/>
                </a:lnTo>
                <a:lnTo>
                  <a:pt x="0" y="683958"/>
                </a:lnTo>
                <a:lnTo>
                  <a:pt x="0" y="0"/>
                </a:lnTo>
                <a:lnTo>
                  <a:pt x="22466" y="0"/>
                </a:lnTo>
                <a:lnTo>
                  <a:pt x="94487" y="0"/>
                </a:lnTo>
                <a:lnTo>
                  <a:pt x="130555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4" name="bk object 44"/>
          <p:cNvSpPr/>
          <p:nvPr/>
        </p:nvSpPr>
        <p:spPr>
          <a:xfrm>
            <a:off x="6798613" y="1151532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990003" y="990066"/>
                </a:moveTo>
                <a:lnTo>
                  <a:pt x="990003" y="702030"/>
                </a:lnTo>
                <a:lnTo>
                  <a:pt x="990003" y="684047"/>
                </a:lnTo>
                <a:lnTo>
                  <a:pt x="990003" y="0"/>
                </a:lnTo>
                <a:lnTo>
                  <a:pt x="967524" y="0"/>
                </a:lnTo>
                <a:lnTo>
                  <a:pt x="0" y="0"/>
                </a:lnTo>
                <a:lnTo>
                  <a:pt x="0" y="684047"/>
                </a:lnTo>
                <a:lnTo>
                  <a:pt x="0" y="702030"/>
                </a:lnTo>
                <a:lnTo>
                  <a:pt x="0" y="743111"/>
                </a:lnTo>
                <a:lnTo>
                  <a:pt x="0" y="780088"/>
                </a:lnTo>
                <a:lnTo>
                  <a:pt x="0" y="813176"/>
                </a:lnTo>
                <a:lnTo>
                  <a:pt x="0" y="842592"/>
                </a:lnTo>
                <a:lnTo>
                  <a:pt x="0" y="868551"/>
                </a:lnTo>
                <a:lnTo>
                  <a:pt x="0" y="891270"/>
                </a:lnTo>
                <a:lnTo>
                  <a:pt x="0" y="910964"/>
                </a:lnTo>
                <a:lnTo>
                  <a:pt x="0" y="927850"/>
                </a:lnTo>
                <a:lnTo>
                  <a:pt x="0" y="942144"/>
                </a:lnTo>
                <a:lnTo>
                  <a:pt x="0" y="954062"/>
                </a:lnTo>
                <a:lnTo>
                  <a:pt x="0" y="963819"/>
                </a:lnTo>
                <a:lnTo>
                  <a:pt x="0" y="990030"/>
                </a:lnTo>
                <a:lnTo>
                  <a:pt x="216014" y="990066"/>
                </a:lnTo>
                <a:lnTo>
                  <a:pt x="233997" y="990066"/>
                </a:lnTo>
                <a:lnTo>
                  <a:pt x="756056" y="990066"/>
                </a:lnTo>
                <a:lnTo>
                  <a:pt x="774052" y="990066"/>
                </a:lnTo>
                <a:lnTo>
                  <a:pt x="809955" y="990066"/>
                </a:lnTo>
                <a:lnTo>
                  <a:pt x="841641" y="990066"/>
                </a:lnTo>
                <a:lnTo>
                  <a:pt x="869372" y="990066"/>
                </a:lnTo>
                <a:lnTo>
                  <a:pt x="893413" y="990066"/>
                </a:lnTo>
                <a:lnTo>
                  <a:pt x="914026" y="990066"/>
                </a:lnTo>
                <a:lnTo>
                  <a:pt x="931476" y="990066"/>
                </a:lnTo>
                <a:lnTo>
                  <a:pt x="946026" y="990066"/>
                </a:lnTo>
                <a:lnTo>
                  <a:pt x="957939" y="990066"/>
                </a:lnTo>
                <a:lnTo>
                  <a:pt x="967480" y="990066"/>
                </a:lnTo>
                <a:lnTo>
                  <a:pt x="974911" y="990066"/>
                </a:lnTo>
                <a:lnTo>
                  <a:pt x="980496" y="990066"/>
                </a:lnTo>
                <a:lnTo>
                  <a:pt x="984499" y="990066"/>
                </a:lnTo>
                <a:lnTo>
                  <a:pt x="987183" y="990066"/>
                </a:lnTo>
                <a:lnTo>
                  <a:pt x="988812" y="990066"/>
                </a:lnTo>
                <a:lnTo>
                  <a:pt x="989649" y="990066"/>
                </a:lnTo>
                <a:lnTo>
                  <a:pt x="989958" y="990066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5" name="bk object 45"/>
          <p:cNvSpPr/>
          <p:nvPr/>
        </p:nvSpPr>
        <p:spPr>
          <a:xfrm>
            <a:off x="3963694" y="10565585"/>
            <a:ext cx="989965" cy="990600"/>
          </a:xfrm>
          <a:custGeom>
            <a:avLst/>
            <a:gdLst/>
            <a:ahLst/>
            <a:cxnLst/>
            <a:rect l="l" t="t" r="r" b="b"/>
            <a:pathLst>
              <a:path w="989964" h="990600">
                <a:moveTo>
                  <a:pt x="859434" y="0"/>
                </a:moveTo>
                <a:lnTo>
                  <a:pt x="130441" y="0"/>
                </a:lnTo>
                <a:lnTo>
                  <a:pt x="94475" y="0"/>
                </a:lnTo>
                <a:lnTo>
                  <a:pt x="22453" y="0"/>
                </a:lnTo>
                <a:lnTo>
                  <a:pt x="0" y="0"/>
                </a:lnTo>
                <a:lnTo>
                  <a:pt x="0" y="683983"/>
                </a:lnTo>
                <a:lnTo>
                  <a:pt x="0" y="701967"/>
                </a:lnTo>
                <a:lnTo>
                  <a:pt x="0" y="990003"/>
                </a:lnTo>
                <a:lnTo>
                  <a:pt x="2152" y="990003"/>
                </a:lnTo>
                <a:lnTo>
                  <a:pt x="8260" y="990003"/>
                </a:lnTo>
                <a:lnTo>
                  <a:pt x="17794" y="990003"/>
                </a:lnTo>
                <a:lnTo>
                  <a:pt x="30229" y="990003"/>
                </a:lnTo>
                <a:lnTo>
                  <a:pt x="45037" y="990003"/>
                </a:lnTo>
                <a:lnTo>
                  <a:pt x="61690" y="990003"/>
                </a:lnTo>
                <a:lnTo>
                  <a:pt x="79662" y="990003"/>
                </a:lnTo>
                <a:lnTo>
                  <a:pt x="98426" y="990003"/>
                </a:lnTo>
                <a:lnTo>
                  <a:pt x="117454" y="990003"/>
                </a:lnTo>
                <a:lnTo>
                  <a:pt x="136219" y="990003"/>
                </a:lnTo>
                <a:lnTo>
                  <a:pt x="213772" y="990003"/>
                </a:lnTo>
                <a:lnTo>
                  <a:pt x="215938" y="990003"/>
                </a:lnTo>
                <a:lnTo>
                  <a:pt x="233921" y="990003"/>
                </a:lnTo>
                <a:lnTo>
                  <a:pt x="755967" y="990003"/>
                </a:lnTo>
                <a:lnTo>
                  <a:pt x="773937" y="990003"/>
                </a:lnTo>
                <a:lnTo>
                  <a:pt x="809842" y="990003"/>
                </a:lnTo>
                <a:lnTo>
                  <a:pt x="841530" y="990003"/>
                </a:lnTo>
                <a:lnTo>
                  <a:pt x="869265" y="990003"/>
                </a:lnTo>
                <a:lnTo>
                  <a:pt x="893311" y="990003"/>
                </a:lnTo>
                <a:lnTo>
                  <a:pt x="913930" y="990003"/>
                </a:lnTo>
                <a:lnTo>
                  <a:pt x="931387" y="990003"/>
                </a:lnTo>
                <a:lnTo>
                  <a:pt x="945944" y="990003"/>
                </a:lnTo>
                <a:lnTo>
                  <a:pt x="957866" y="990003"/>
                </a:lnTo>
                <a:lnTo>
                  <a:pt x="967414" y="990003"/>
                </a:lnTo>
                <a:lnTo>
                  <a:pt x="989620" y="990003"/>
                </a:lnTo>
                <a:lnTo>
                  <a:pt x="989932" y="990003"/>
                </a:lnTo>
                <a:lnTo>
                  <a:pt x="989977" y="701967"/>
                </a:lnTo>
                <a:lnTo>
                  <a:pt x="989977" y="683983"/>
                </a:lnTo>
                <a:lnTo>
                  <a:pt x="989977" y="0"/>
                </a:lnTo>
                <a:lnTo>
                  <a:pt x="967422" y="0"/>
                </a:lnTo>
                <a:lnTo>
                  <a:pt x="895489" y="0"/>
                </a:lnTo>
                <a:lnTo>
                  <a:pt x="859434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6" name="bk object 46"/>
          <p:cNvSpPr/>
          <p:nvPr/>
        </p:nvSpPr>
        <p:spPr>
          <a:xfrm>
            <a:off x="4143678" y="9287571"/>
            <a:ext cx="989965" cy="990600"/>
          </a:xfrm>
          <a:custGeom>
            <a:avLst/>
            <a:gdLst/>
            <a:ahLst/>
            <a:cxnLst/>
            <a:rect l="l" t="t" r="r" b="b"/>
            <a:pathLst>
              <a:path w="989964" h="990600">
                <a:moveTo>
                  <a:pt x="859447" y="0"/>
                </a:moveTo>
                <a:lnTo>
                  <a:pt x="130441" y="0"/>
                </a:lnTo>
                <a:lnTo>
                  <a:pt x="94462" y="0"/>
                </a:lnTo>
                <a:lnTo>
                  <a:pt x="22453" y="0"/>
                </a:lnTo>
                <a:lnTo>
                  <a:pt x="0" y="0"/>
                </a:lnTo>
                <a:lnTo>
                  <a:pt x="0" y="683958"/>
                </a:lnTo>
                <a:lnTo>
                  <a:pt x="0" y="702017"/>
                </a:lnTo>
                <a:lnTo>
                  <a:pt x="0" y="989977"/>
                </a:lnTo>
                <a:lnTo>
                  <a:pt x="2150" y="989977"/>
                </a:lnTo>
                <a:lnTo>
                  <a:pt x="8254" y="989977"/>
                </a:lnTo>
                <a:lnTo>
                  <a:pt x="17786" y="989977"/>
                </a:lnTo>
                <a:lnTo>
                  <a:pt x="30217" y="989977"/>
                </a:lnTo>
                <a:lnTo>
                  <a:pt x="45022" y="989977"/>
                </a:lnTo>
                <a:lnTo>
                  <a:pt x="61672" y="989977"/>
                </a:lnTo>
                <a:lnTo>
                  <a:pt x="79642" y="989977"/>
                </a:lnTo>
                <a:lnTo>
                  <a:pt x="98403" y="989977"/>
                </a:lnTo>
                <a:lnTo>
                  <a:pt x="117430" y="989977"/>
                </a:lnTo>
                <a:lnTo>
                  <a:pt x="136194" y="989977"/>
                </a:lnTo>
                <a:lnTo>
                  <a:pt x="841541" y="989977"/>
                </a:lnTo>
                <a:lnTo>
                  <a:pt x="869276" y="989977"/>
                </a:lnTo>
                <a:lnTo>
                  <a:pt x="893320" y="989977"/>
                </a:lnTo>
                <a:lnTo>
                  <a:pt x="913938" y="989977"/>
                </a:lnTo>
                <a:lnTo>
                  <a:pt x="931393" y="989977"/>
                </a:lnTo>
                <a:lnTo>
                  <a:pt x="945948" y="989977"/>
                </a:lnTo>
                <a:lnTo>
                  <a:pt x="957867" y="989977"/>
                </a:lnTo>
                <a:lnTo>
                  <a:pt x="967413" y="989977"/>
                </a:lnTo>
                <a:lnTo>
                  <a:pt x="974849" y="989977"/>
                </a:lnTo>
                <a:lnTo>
                  <a:pt x="980440" y="989977"/>
                </a:lnTo>
                <a:lnTo>
                  <a:pt x="984448" y="989977"/>
                </a:lnTo>
                <a:lnTo>
                  <a:pt x="987136" y="989977"/>
                </a:lnTo>
                <a:lnTo>
                  <a:pt x="988769" y="989977"/>
                </a:lnTo>
                <a:lnTo>
                  <a:pt x="989609" y="989977"/>
                </a:lnTo>
                <a:lnTo>
                  <a:pt x="989919" y="989977"/>
                </a:lnTo>
                <a:lnTo>
                  <a:pt x="989965" y="702017"/>
                </a:lnTo>
                <a:lnTo>
                  <a:pt x="989965" y="683958"/>
                </a:lnTo>
                <a:lnTo>
                  <a:pt x="989965" y="0"/>
                </a:lnTo>
                <a:lnTo>
                  <a:pt x="967486" y="0"/>
                </a:lnTo>
                <a:lnTo>
                  <a:pt x="895489" y="0"/>
                </a:lnTo>
                <a:lnTo>
                  <a:pt x="859447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7" name="bk object 47"/>
          <p:cNvSpPr/>
          <p:nvPr/>
        </p:nvSpPr>
        <p:spPr>
          <a:xfrm>
            <a:off x="3981664" y="8009532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859447" y="0"/>
                </a:moveTo>
                <a:lnTo>
                  <a:pt x="130454" y="0"/>
                </a:lnTo>
                <a:lnTo>
                  <a:pt x="94488" y="0"/>
                </a:lnTo>
                <a:lnTo>
                  <a:pt x="22466" y="0"/>
                </a:lnTo>
                <a:lnTo>
                  <a:pt x="0" y="0"/>
                </a:lnTo>
                <a:lnTo>
                  <a:pt x="0" y="684060"/>
                </a:lnTo>
                <a:lnTo>
                  <a:pt x="0" y="702056"/>
                </a:lnTo>
                <a:lnTo>
                  <a:pt x="0" y="990092"/>
                </a:lnTo>
                <a:lnTo>
                  <a:pt x="2152" y="990089"/>
                </a:lnTo>
                <a:lnTo>
                  <a:pt x="45035" y="990083"/>
                </a:lnTo>
                <a:lnTo>
                  <a:pt x="98423" y="990081"/>
                </a:lnTo>
                <a:lnTo>
                  <a:pt x="154192" y="990079"/>
                </a:lnTo>
                <a:lnTo>
                  <a:pt x="198112" y="990079"/>
                </a:lnTo>
                <a:lnTo>
                  <a:pt x="234010" y="990079"/>
                </a:lnTo>
                <a:lnTo>
                  <a:pt x="755967" y="990079"/>
                </a:lnTo>
                <a:lnTo>
                  <a:pt x="773950" y="990079"/>
                </a:lnTo>
                <a:lnTo>
                  <a:pt x="841542" y="990079"/>
                </a:lnTo>
                <a:lnTo>
                  <a:pt x="893323" y="990079"/>
                </a:lnTo>
                <a:lnTo>
                  <a:pt x="945957" y="990080"/>
                </a:lnTo>
                <a:lnTo>
                  <a:pt x="984468" y="990083"/>
                </a:lnTo>
                <a:lnTo>
                  <a:pt x="989945" y="990089"/>
                </a:lnTo>
                <a:lnTo>
                  <a:pt x="989990" y="702056"/>
                </a:lnTo>
                <a:lnTo>
                  <a:pt x="989990" y="684060"/>
                </a:lnTo>
                <a:lnTo>
                  <a:pt x="989990" y="0"/>
                </a:lnTo>
                <a:lnTo>
                  <a:pt x="967511" y="0"/>
                </a:lnTo>
                <a:lnTo>
                  <a:pt x="895502" y="0"/>
                </a:lnTo>
                <a:lnTo>
                  <a:pt x="859447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8" name="bk object 48"/>
          <p:cNvSpPr/>
          <p:nvPr/>
        </p:nvSpPr>
        <p:spPr>
          <a:xfrm>
            <a:off x="3999647" y="6416571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30" y="0"/>
                </a:moveTo>
                <a:lnTo>
                  <a:pt x="859523" y="0"/>
                </a:lnTo>
                <a:lnTo>
                  <a:pt x="895502" y="0"/>
                </a:lnTo>
                <a:lnTo>
                  <a:pt x="967524" y="0"/>
                </a:lnTo>
                <a:lnTo>
                  <a:pt x="989990" y="0"/>
                </a:lnTo>
                <a:lnTo>
                  <a:pt x="989990" y="683958"/>
                </a:lnTo>
                <a:lnTo>
                  <a:pt x="989990" y="701941"/>
                </a:lnTo>
                <a:lnTo>
                  <a:pt x="989990" y="989990"/>
                </a:lnTo>
                <a:lnTo>
                  <a:pt x="987837" y="989990"/>
                </a:lnTo>
                <a:lnTo>
                  <a:pt x="981730" y="989990"/>
                </a:lnTo>
                <a:lnTo>
                  <a:pt x="972196" y="989990"/>
                </a:lnTo>
                <a:lnTo>
                  <a:pt x="959762" y="989990"/>
                </a:lnTo>
                <a:lnTo>
                  <a:pt x="944955" y="989990"/>
                </a:lnTo>
                <a:lnTo>
                  <a:pt x="928302" y="989990"/>
                </a:lnTo>
                <a:lnTo>
                  <a:pt x="910330" y="989990"/>
                </a:lnTo>
                <a:lnTo>
                  <a:pt x="891566" y="989990"/>
                </a:lnTo>
                <a:lnTo>
                  <a:pt x="872538" y="989990"/>
                </a:lnTo>
                <a:lnTo>
                  <a:pt x="853773" y="989990"/>
                </a:lnTo>
                <a:lnTo>
                  <a:pt x="835797" y="989990"/>
                </a:lnTo>
                <a:lnTo>
                  <a:pt x="819138" y="989990"/>
                </a:lnTo>
                <a:lnTo>
                  <a:pt x="804322" y="989990"/>
                </a:lnTo>
                <a:lnTo>
                  <a:pt x="791877" y="989990"/>
                </a:lnTo>
                <a:lnTo>
                  <a:pt x="782331" y="989990"/>
                </a:lnTo>
                <a:lnTo>
                  <a:pt x="776209" y="989990"/>
                </a:lnTo>
                <a:lnTo>
                  <a:pt x="180135" y="989990"/>
                </a:lnTo>
                <a:lnTo>
                  <a:pt x="148447" y="989990"/>
                </a:lnTo>
                <a:lnTo>
                  <a:pt x="120712" y="989990"/>
                </a:lnTo>
                <a:lnTo>
                  <a:pt x="96666" y="989990"/>
                </a:lnTo>
                <a:lnTo>
                  <a:pt x="76046" y="989990"/>
                </a:lnTo>
                <a:lnTo>
                  <a:pt x="58590" y="989990"/>
                </a:lnTo>
                <a:lnTo>
                  <a:pt x="44032" y="989990"/>
                </a:lnTo>
                <a:lnTo>
                  <a:pt x="32111" y="989990"/>
                </a:lnTo>
                <a:lnTo>
                  <a:pt x="22563" y="989990"/>
                </a:lnTo>
                <a:lnTo>
                  <a:pt x="15124" y="989990"/>
                </a:lnTo>
                <a:lnTo>
                  <a:pt x="9532" y="989990"/>
                </a:lnTo>
                <a:lnTo>
                  <a:pt x="5522" y="989990"/>
                </a:lnTo>
                <a:lnTo>
                  <a:pt x="2832" y="989990"/>
                </a:lnTo>
                <a:lnTo>
                  <a:pt x="1198" y="989990"/>
                </a:lnTo>
                <a:lnTo>
                  <a:pt x="356" y="989990"/>
                </a:lnTo>
                <a:lnTo>
                  <a:pt x="45" y="989990"/>
                </a:lnTo>
                <a:lnTo>
                  <a:pt x="0" y="701941"/>
                </a:lnTo>
                <a:lnTo>
                  <a:pt x="0" y="683958"/>
                </a:lnTo>
                <a:lnTo>
                  <a:pt x="0" y="0"/>
                </a:lnTo>
                <a:lnTo>
                  <a:pt x="22478" y="0"/>
                </a:lnTo>
                <a:lnTo>
                  <a:pt x="94487" y="0"/>
                </a:lnTo>
                <a:lnTo>
                  <a:pt x="130530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9" name="bk object 49"/>
          <p:cNvSpPr/>
          <p:nvPr/>
        </p:nvSpPr>
        <p:spPr>
          <a:xfrm>
            <a:off x="4008639" y="4850572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05" y="0"/>
                </a:moveTo>
                <a:lnTo>
                  <a:pt x="859510" y="0"/>
                </a:lnTo>
                <a:lnTo>
                  <a:pt x="895502" y="0"/>
                </a:lnTo>
                <a:lnTo>
                  <a:pt x="967498" y="0"/>
                </a:lnTo>
                <a:lnTo>
                  <a:pt x="990003" y="0"/>
                </a:lnTo>
                <a:lnTo>
                  <a:pt x="990003" y="683971"/>
                </a:lnTo>
                <a:lnTo>
                  <a:pt x="990003" y="701954"/>
                </a:lnTo>
                <a:lnTo>
                  <a:pt x="990003" y="989990"/>
                </a:lnTo>
                <a:lnTo>
                  <a:pt x="987850" y="989992"/>
                </a:lnTo>
                <a:lnTo>
                  <a:pt x="944967" y="989998"/>
                </a:lnTo>
                <a:lnTo>
                  <a:pt x="891579" y="990001"/>
                </a:lnTo>
                <a:lnTo>
                  <a:pt x="835810" y="990002"/>
                </a:lnTo>
                <a:lnTo>
                  <a:pt x="791890" y="990003"/>
                </a:lnTo>
                <a:lnTo>
                  <a:pt x="755980" y="990003"/>
                </a:lnTo>
                <a:lnTo>
                  <a:pt x="233997" y="990003"/>
                </a:lnTo>
                <a:lnTo>
                  <a:pt x="216014" y="990003"/>
                </a:lnTo>
                <a:lnTo>
                  <a:pt x="148423" y="990003"/>
                </a:lnTo>
                <a:lnTo>
                  <a:pt x="96644" y="990002"/>
                </a:lnTo>
                <a:lnTo>
                  <a:pt x="44016" y="990002"/>
                </a:lnTo>
                <a:lnTo>
                  <a:pt x="5516" y="989998"/>
                </a:lnTo>
                <a:lnTo>
                  <a:pt x="0" y="701954"/>
                </a:lnTo>
                <a:lnTo>
                  <a:pt x="0" y="683971"/>
                </a:lnTo>
                <a:lnTo>
                  <a:pt x="0" y="0"/>
                </a:lnTo>
                <a:lnTo>
                  <a:pt x="22466" y="0"/>
                </a:lnTo>
                <a:lnTo>
                  <a:pt x="94462" y="0"/>
                </a:lnTo>
                <a:lnTo>
                  <a:pt x="130505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0" name="bk object 50"/>
          <p:cNvSpPr/>
          <p:nvPr/>
        </p:nvSpPr>
        <p:spPr>
          <a:xfrm>
            <a:off x="4233657" y="3608525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30" y="0"/>
                </a:moveTo>
                <a:lnTo>
                  <a:pt x="859459" y="0"/>
                </a:lnTo>
                <a:lnTo>
                  <a:pt x="895489" y="0"/>
                </a:lnTo>
                <a:lnTo>
                  <a:pt x="967511" y="0"/>
                </a:lnTo>
                <a:lnTo>
                  <a:pt x="989990" y="0"/>
                </a:lnTo>
                <a:lnTo>
                  <a:pt x="989990" y="684034"/>
                </a:lnTo>
                <a:lnTo>
                  <a:pt x="989990" y="702017"/>
                </a:lnTo>
                <a:lnTo>
                  <a:pt x="989990" y="990066"/>
                </a:lnTo>
                <a:lnTo>
                  <a:pt x="987838" y="990066"/>
                </a:lnTo>
                <a:lnTo>
                  <a:pt x="981733" y="990066"/>
                </a:lnTo>
                <a:lnTo>
                  <a:pt x="972202" y="990066"/>
                </a:lnTo>
                <a:lnTo>
                  <a:pt x="959772" y="990066"/>
                </a:lnTo>
                <a:lnTo>
                  <a:pt x="944969" y="990066"/>
                </a:lnTo>
                <a:lnTo>
                  <a:pt x="928319" y="990066"/>
                </a:lnTo>
                <a:lnTo>
                  <a:pt x="910350" y="990066"/>
                </a:lnTo>
                <a:lnTo>
                  <a:pt x="891588" y="990066"/>
                </a:lnTo>
                <a:lnTo>
                  <a:pt x="872560" y="990066"/>
                </a:lnTo>
                <a:lnTo>
                  <a:pt x="853793" y="990066"/>
                </a:lnTo>
                <a:lnTo>
                  <a:pt x="835812" y="990066"/>
                </a:lnTo>
                <a:lnTo>
                  <a:pt x="819145" y="990066"/>
                </a:lnTo>
                <a:lnTo>
                  <a:pt x="804319" y="990066"/>
                </a:lnTo>
                <a:lnTo>
                  <a:pt x="791860" y="990066"/>
                </a:lnTo>
                <a:lnTo>
                  <a:pt x="782294" y="990066"/>
                </a:lnTo>
                <a:lnTo>
                  <a:pt x="776149" y="990066"/>
                </a:lnTo>
                <a:lnTo>
                  <a:pt x="773950" y="990066"/>
                </a:lnTo>
                <a:lnTo>
                  <a:pt x="755980" y="990066"/>
                </a:lnTo>
                <a:lnTo>
                  <a:pt x="234010" y="990066"/>
                </a:lnTo>
                <a:lnTo>
                  <a:pt x="216027" y="990066"/>
                </a:lnTo>
                <a:lnTo>
                  <a:pt x="180124" y="990066"/>
                </a:lnTo>
                <a:lnTo>
                  <a:pt x="148438" y="990066"/>
                </a:lnTo>
                <a:lnTo>
                  <a:pt x="120704" y="990066"/>
                </a:lnTo>
                <a:lnTo>
                  <a:pt x="96659" y="990066"/>
                </a:lnTo>
                <a:lnTo>
                  <a:pt x="76040" y="990066"/>
                </a:lnTo>
                <a:lnTo>
                  <a:pt x="58583" y="990066"/>
                </a:lnTo>
                <a:lnTo>
                  <a:pt x="44026" y="990066"/>
                </a:lnTo>
                <a:lnTo>
                  <a:pt x="32105" y="990066"/>
                </a:lnTo>
                <a:lnTo>
                  <a:pt x="22557" y="990066"/>
                </a:lnTo>
                <a:lnTo>
                  <a:pt x="15118" y="990066"/>
                </a:lnTo>
                <a:lnTo>
                  <a:pt x="9525" y="990066"/>
                </a:lnTo>
                <a:lnTo>
                  <a:pt x="5516" y="990066"/>
                </a:lnTo>
                <a:lnTo>
                  <a:pt x="2826" y="990066"/>
                </a:lnTo>
                <a:lnTo>
                  <a:pt x="1193" y="990066"/>
                </a:lnTo>
                <a:lnTo>
                  <a:pt x="353" y="990066"/>
                </a:lnTo>
                <a:lnTo>
                  <a:pt x="43" y="990066"/>
                </a:lnTo>
                <a:lnTo>
                  <a:pt x="0" y="702017"/>
                </a:lnTo>
                <a:lnTo>
                  <a:pt x="0" y="684034"/>
                </a:lnTo>
                <a:lnTo>
                  <a:pt x="0" y="0"/>
                </a:lnTo>
                <a:lnTo>
                  <a:pt x="22466" y="0"/>
                </a:lnTo>
                <a:lnTo>
                  <a:pt x="94488" y="0"/>
                </a:lnTo>
                <a:lnTo>
                  <a:pt x="130530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1" name="bk object 51"/>
          <p:cNvSpPr/>
          <p:nvPr/>
        </p:nvSpPr>
        <p:spPr>
          <a:xfrm>
            <a:off x="3936617" y="2375533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30" y="0"/>
                </a:moveTo>
                <a:lnTo>
                  <a:pt x="859523" y="0"/>
                </a:lnTo>
                <a:lnTo>
                  <a:pt x="895515" y="0"/>
                </a:lnTo>
                <a:lnTo>
                  <a:pt x="967524" y="0"/>
                </a:lnTo>
                <a:lnTo>
                  <a:pt x="989977" y="0"/>
                </a:lnTo>
                <a:lnTo>
                  <a:pt x="989977" y="684047"/>
                </a:lnTo>
                <a:lnTo>
                  <a:pt x="989977" y="702043"/>
                </a:lnTo>
                <a:lnTo>
                  <a:pt x="989977" y="989977"/>
                </a:lnTo>
                <a:lnTo>
                  <a:pt x="987824" y="989977"/>
                </a:lnTo>
                <a:lnTo>
                  <a:pt x="981717" y="989977"/>
                </a:lnTo>
                <a:lnTo>
                  <a:pt x="972183" y="989977"/>
                </a:lnTo>
                <a:lnTo>
                  <a:pt x="959749" y="989977"/>
                </a:lnTo>
                <a:lnTo>
                  <a:pt x="944942" y="989977"/>
                </a:lnTo>
                <a:lnTo>
                  <a:pt x="928289" y="989977"/>
                </a:lnTo>
                <a:lnTo>
                  <a:pt x="910317" y="989977"/>
                </a:lnTo>
                <a:lnTo>
                  <a:pt x="891554" y="989977"/>
                </a:lnTo>
                <a:lnTo>
                  <a:pt x="872526" y="989977"/>
                </a:lnTo>
                <a:lnTo>
                  <a:pt x="853760" y="989977"/>
                </a:lnTo>
                <a:lnTo>
                  <a:pt x="835784" y="989977"/>
                </a:lnTo>
                <a:lnTo>
                  <a:pt x="819125" y="989977"/>
                </a:lnTo>
                <a:lnTo>
                  <a:pt x="804309" y="989977"/>
                </a:lnTo>
                <a:lnTo>
                  <a:pt x="791865" y="989977"/>
                </a:lnTo>
                <a:lnTo>
                  <a:pt x="782318" y="989977"/>
                </a:lnTo>
                <a:lnTo>
                  <a:pt x="776196" y="989977"/>
                </a:lnTo>
                <a:lnTo>
                  <a:pt x="774026" y="989977"/>
                </a:lnTo>
                <a:lnTo>
                  <a:pt x="756056" y="989977"/>
                </a:lnTo>
                <a:lnTo>
                  <a:pt x="234010" y="989977"/>
                </a:lnTo>
                <a:lnTo>
                  <a:pt x="216027" y="989977"/>
                </a:lnTo>
                <a:lnTo>
                  <a:pt x="180122" y="989977"/>
                </a:lnTo>
                <a:lnTo>
                  <a:pt x="148435" y="989977"/>
                </a:lnTo>
                <a:lnTo>
                  <a:pt x="120700" y="989977"/>
                </a:lnTo>
                <a:lnTo>
                  <a:pt x="96655" y="989977"/>
                </a:lnTo>
                <a:lnTo>
                  <a:pt x="76036" y="989977"/>
                </a:lnTo>
                <a:lnTo>
                  <a:pt x="58581" y="989977"/>
                </a:lnTo>
                <a:lnTo>
                  <a:pt x="44024" y="989977"/>
                </a:lnTo>
                <a:lnTo>
                  <a:pt x="32104" y="989977"/>
                </a:lnTo>
                <a:lnTo>
                  <a:pt x="22557" y="989977"/>
                </a:lnTo>
                <a:lnTo>
                  <a:pt x="15119" y="989977"/>
                </a:lnTo>
                <a:lnTo>
                  <a:pt x="9528" y="989977"/>
                </a:lnTo>
                <a:lnTo>
                  <a:pt x="45" y="989977"/>
                </a:lnTo>
                <a:lnTo>
                  <a:pt x="0" y="702043"/>
                </a:lnTo>
                <a:lnTo>
                  <a:pt x="0" y="684047"/>
                </a:lnTo>
                <a:lnTo>
                  <a:pt x="0" y="0"/>
                </a:lnTo>
                <a:lnTo>
                  <a:pt x="22542" y="0"/>
                </a:lnTo>
                <a:lnTo>
                  <a:pt x="94488" y="0"/>
                </a:lnTo>
                <a:lnTo>
                  <a:pt x="130530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2" name="bk object 52"/>
          <p:cNvSpPr/>
          <p:nvPr/>
        </p:nvSpPr>
        <p:spPr>
          <a:xfrm>
            <a:off x="4080648" y="1025561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43" y="0"/>
                </a:moveTo>
                <a:lnTo>
                  <a:pt x="859523" y="0"/>
                </a:lnTo>
                <a:lnTo>
                  <a:pt x="895489" y="0"/>
                </a:lnTo>
                <a:lnTo>
                  <a:pt x="967486" y="0"/>
                </a:lnTo>
                <a:lnTo>
                  <a:pt x="989990" y="0"/>
                </a:lnTo>
                <a:lnTo>
                  <a:pt x="989990" y="683971"/>
                </a:lnTo>
                <a:lnTo>
                  <a:pt x="989990" y="701954"/>
                </a:lnTo>
                <a:lnTo>
                  <a:pt x="989990" y="989990"/>
                </a:lnTo>
                <a:lnTo>
                  <a:pt x="987837" y="989990"/>
                </a:lnTo>
                <a:lnTo>
                  <a:pt x="981730" y="989990"/>
                </a:lnTo>
                <a:lnTo>
                  <a:pt x="972195" y="989990"/>
                </a:lnTo>
                <a:lnTo>
                  <a:pt x="959760" y="989990"/>
                </a:lnTo>
                <a:lnTo>
                  <a:pt x="944953" y="989990"/>
                </a:lnTo>
                <a:lnTo>
                  <a:pt x="928299" y="989990"/>
                </a:lnTo>
                <a:lnTo>
                  <a:pt x="910327" y="989990"/>
                </a:lnTo>
                <a:lnTo>
                  <a:pt x="782336" y="989990"/>
                </a:lnTo>
                <a:lnTo>
                  <a:pt x="776217" y="989990"/>
                </a:lnTo>
                <a:lnTo>
                  <a:pt x="774052" y="989990"/>
                </a:lnTo>
                <a:lnTo>
                  <a:pt x="755967" y="989990"/>
                </a:lnTo>
                <a:lnTo>
                  <a:pt x="234010" y="989990"/>
                </a:lnTo>
                <a:lnTo>
                  <a:pt x="216014" y="989990"/>
                </a:lnTo>
                <a:lnTo>
                  <a:pt x="180112" y="989990"/>
                </a:lnTo>
                <a:lnTo>
                  <a:pt x="148426" y="989990"/>
                </a:lnTo>
                <a:lnTo>
                  <a:pt x="120692" y="989990"/>
                </a:lnTo>
                <a:lnTo>
                  <a:pt x="96648" y="989990"/>
                </a:lnTo>
                <a:lnTo>
                  <a:pt x="76030" y="989990"/>
                </a:lnTo>
                <a:lnTo>
                  <a:pt x="58574" y="989990"/>
                </a:lnTo>
                <a:lnTo>
                  <a:pt x="44018" y="989990"/>
                </a:lnTo>
                <a:lnTo>
                  <a:pt x="32098" y="989990"/>
                </a:lnTo>
                <a:lnTo>
                  <a:pt x="22551" y="989990"/>
                </a:lnTo>
                <a:lnTo>
                  <a:pt x="15113" y="989990"/>
                </a:lnTo>
                <a:lnTo>
                  <a:pt x="9522" y="989990"/>
                </a:lnTo>
                <a:lnTo>
                  <a:pt x="5513" y="989990"/>
                </a:lnTo>
                <a:lnTo>
                  <a:pt x="2824" y="989990"/>
                </a:lnTo>
                <a:lnTo>
                  <a:pt x="1192" y="989990"/>
                </a:lnTo>
                <a:lnTo>
                  <a:pt x="352" y="989990"/>
                </a:lnTo>
                <a:lnTo>
                  <a:pt x="43" y="989990"/>
                </a:lnTo>
                <a:lnTo>
                  <a:pt x="0" y="701954"/>
                </a:lnTo>
                <a:lnTo>
                  <a:pt x="0" y="683971"/>
                </a:lnTo>
                <a:lnTo>
                  <a:pt x="0" y="0"/>
                </a:lnTo>
                <a:lnTo>
                  <a:pt x="22453" y="0"/>
                </a:lnTo>
                <a:lnTo>
                  <a:pt x="94462" y="0"/>
                </a:lnTo>
                <a:lnTo>
                  <a:pt x="130543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3" name="bk object 53"/>
          <p:cNvSpPr/>
          <p:nvPr/>
        </p:nvSpPr>
        <p:spPr>
          <a:xfrm>
            <a:off x="1128647" y="10484598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43" y="0"/>
                </a:moveTo>
                <a:lnTo>
                  <a:pt x="859472" y="0"/>
                </a:lnTo>
                <a:lnTo>
                  <a:pt x="895502" y="0"/>
                </a:lnTo>
                <a:lnTo>
                  <a:pt x="967524" y="0"/>
                </a:lnTo>
                <a:lnTo>
                  <a:pt x="989990" y="0"/>
                </a:lnTo>
                <a:lnTo>
                  <a:pt x="989990" y="683958"/>
                </a:lnTo>
                <a:lnTo>
                  <a:pt x="989990" y="701941"/>
                </a:lnTo>
                <a:lnTo>
                  <a:pt x="989990" y="989977"/>
                </a:lnTo>
                <a:lnTo>
                  <a:pt x="987840" y="989977"/>
                </a:lnTo>
                <a:lnTo>
                  <a:pt x="981738" y="989977"/>
                </a:lnTo>
                <a:lnTo>
                  <a:pt x="972210" y="989977"/>
                </a:lnTo>
                <a:lnTo>
                  <a:pt x="959782" y="989977"/>
                </a:lnTo>
                <a:lnTo>
                  <a:pt x="944982" y="989977"/>
                </a:lnTo>
                <a:lnTo>
                  <a:pt x="928335" y="989977"/>
                </a:lnTo>
                <a:lnTo>
                  <a:pt x="910368" y="989977"/>
                </a:lnTo>
                <a:lnTo>
                  <a:pt x="891608" y="989977"/>
                </a:lnTo>
                <a:lnTo>
                  <a:pt x="872582" y="989977"/>
                </a:lnTo>
                <a:lnTo>
                  <a:pt x="853815" y="989977"/>
                </a:lnTo>
                <a:lnTo>
                  <a:pt x="835836" y="989977"/>
                </a:lnTo>
                <a:lnTo>
                  <a:pt x="819169" y="989977"/>
                </a:lnTo>
                <a:lnTo>
                  <a:pt x="804342" y="989977"/>
                </a:lnTo>
                <a:lnTo>
                  <a:pt x="180135" y="989977"/>
                </a:lnTo>
                <a:lnTo>
                  <a:pt x="148447" y="989977"/>
                </a:lnTo>
                <a:lnTo>
                  <a:pt x="120712" y="989977"/>
                </a:lnTo>
                <a:lnTo>
                  <a:pt x="96666" y="989977"/>
                </a:lnTo>
                <a:lnTo>
                  <a:pt x="76046" y="989977"/>
                </a:lnTo>
                <a:lnTo>
                  <a:pt x="58590" y="989977"/>
                </a:lnTo>
                <a:lnTo>
                  <a:pt x="44032" y="989977"/>
                </a:lnTo>
                <a:lnTo>
                  <a:pt x="32111" y="989977"/>
                </a:lnTo>
                <a:lnTo>
                  <a:pt x="22563" y="989977"/>
                </a:lnTo>
                <a:lnTo>
                  <a:pt x="15124" y="989977"/>
                </a:lnTo>
                <a:lnTo>
                  <a:pt x="9532" y="989977"/>
                </a:lnTo>
                <a:lnTo>
                  <a:pt x="5522" y="989977"/>
                </a:lnTo>
                <a:lnTo>
                  <a:pt x="2832" y="989977"/>
                </a:lnTo>
                <a:lnTo>
                  <a:pt x="1198" y="989977"/>
                </a:lnTo>
                <a:lnTo>
                  <a:pt x="356" y="989977"/>
                </a:lnTo>
                <a:lnTo>
                  <a:pt x="45" y="989977"/>
                </a:lnTo>
                <a:lnTo>
                  <a:pt x="0" y="701941"/>
                </a:lnTo>
                <a:lnTo>
                  <a:pt x="0" y="683958"/>
                </a:lnTo>
                <a:lnTo>
                  <a:pt x="0" y="0"/>
                </a:lnTo>
                <a:lnTo>
                  <a:pt x="22491" y="0"/>
                </a:lnTo>
                <a:lnTo>
                  <a:pt x="94500" y="0"/>
                </a:lnTo>
                <a:lnTo>
                  <a:pt x="130543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4" name="bk object 54"/>
          <p:cNvSpPr/>
          <p:nvPr/>
        </p:nvSpPr>
        <p:spPr>
          <a:xfrm>
            <a:off x="1587701" y="9098595"/>
            <a:ext cx="989965" cy="990600"/>
          </a:xfrm>
          <a:custGeom>
            <a:avLst/>
            <a:gdLst/>
            <a:ahLst/>
            <a:cxnLst/>
            <a:rect l="l" t="t" r="r" b="b"/>
            <a:pathLst>
              <a:path w="989964" h="990600">
                <a:moveTo>
                  <a:pt x="130428" y="0"/>
                </a:moveTo>
                <a:lnTo>
                  <a:pt x="859447" y="0"/>
                </a:lnTo>
                <a:lnTo>
                  <a:pt x="895413" y="0"/>
                </a:lnTo>
                <a:lnTo>
                  <a:pt x="967422" y="0"/>
                </a:lnTo>
                <a:lnTo>
                  <a:pt x="989964" y="0"/>
                </a:lnTo>
                <a:lnTo>
                  <a:pt x="989964" y="683971"/>
                </a:lnTo>
                <a:lnTo>
                  <a:pt x="989964" y="701954"/>
                </a:lnTo>
                <a:lnTo>
                  <a:pt x="989964" y="990003"/>
                </a:lnTo>
                <a:lnTo>
                  <a:pt x="987812" y="990000"/>
                </a:lnTo>
                <a:lnTo>
                  <a:pt x="944939" y="989994"/>
                </a:lnTo>
                <a:lnTo>
                  <a:pt x="891557" y="989992"/>
                </a:lnTo>
                <a:lnTo>
                  <a:pt x="835782" y="989990"/>
                </a:lnTo>
                <a:lnTo>
                  <a:pt x="791839" y="989990"/>
                </a:lnTo>
                <a:lnTo>
                  <a:pt x="755967" y="989990"/>
                </a:lnTo>
                <a:lnTo>
                  <a:pt x="233934" y="989990"/>
                </a:lnTo>
                <a:lnTo>
                  <a:pt x="215950" y="989990"/>
                </a:lnTo>
                <a:lnTo>
                  <a:pt x="148362" y="989990"/>
                </a:lnTo>
                <a:lnTo>
                  <a:pt x="96590" y="989990"/>
                </a:lnTo>
                <a:lnTo>
                  <a:pt x="43976" y="989991"/>
                </a:lnTo>
                <a:lnTo>
                  <a:pt x="5503" y="989994"/>
                </a:lnTo>
                <a:lnTo>
                  <a:pt x="44" y="990000"/>
                </a:lnTo>
                <a:lnTo>
                  <a:pt x="0" y="701954"/>
                </a:lnTo>
                <a:lnTo>
                  <a:pt x="0" y="683971"/>
                </a:lnTo>
                <a:lnTo>
                  <a:pt x="0" y="0"/>
                </a:lnTo>
                <a:lnTo>
                  <a:pt x="22466" y="0"/>
                </a:lnTo>
                <a:lnTo>
                  <a:pt x="94462" y="0"/>
                </a:lnTo>
                <a:lnTo>
                  <a:pt x="130428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5" name="bk object 55"/>
          <p:cNvSpPr/>
          <p:nvPr/>
        </p:nvSpPr>
        <p:spPr>
          <a:xfrm>
            <a:off x="1371636" y="7667559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859485" y="0"/>
                </a:moveTo>
                <a:lnTo>
                  <a:pt x="130492" y="0"/>
                </a:lnTo>
                <a:lnTo>
                  <a:pt x="94513" y="0"/>
                </a:lnTo>
                <a:lnTo>
                  <a:pt x="22504" y="0"/>
                </a:lnTo>
                <a:lnTo>
                  <a:pt x="0" y="0"/>
                </a:lnTo>
                <a:lnTo>
                  <a:pt x="0" y="684034"/>
                </a:lnTo>
                <a:lnTo>
                  <a:pt x="0" y="702017"/>
                </a:lnTo>
                <a:lnTo>
                  <a:pt x="0" y="989990"/>
                </a:lnTo>
                <a:lnTo>
                  <a:pt x="2151" y="989990"/>
                </a:lnTo>
                <a:lnTo>
                  <a:pt x="8255" y="989990"/>
                </a:lnTo>
                <a:lnTo>
                  <a:pt x="17785" y="989990"/>
                </a:lnTo>
                <a:lnTo>
                  <a:pt x="30215" y="989990"/>
                </a:lnTo>
                <a:lnTo>
                  <a:pt x="45017" y="989990"/>
                </a:lnTo>
                <a:lnTo>
                  <a:pt x="61665" y="989990"/>
                </a:lnTo>
                <a:lnTo>
                  <a:pt x="79633" y="989990"/>
                </a:lnTo>
                <a:lnTo>
                  <a:pt x="98395" y="989990"/>
                </a:lnTo>
                <a:lnTo>
                  <a:pt x="117423" y="989990"/>
                </a:lnTo>
                <a:lnTo>
                  <a:pt x="136191" y="989990"/>
                </a:lnTo>
                <a:lnTo>
                  <a:pt x="154173" y="989990"/>
                </a:lnTo>
                <a:lnTo>
                  <a:pt x="170842" y="989990"/>
                </a:lnTo>
                <a:lnTo>
                  <a:pt x="185671" y="989990"/>
                </a:lnTo>
                <a:lnTo>
                  <a:pt x="773988" y="989990"/>
                </a:lnTo>
                <a:lnTo>
                  <a:pt x="809892" y="989990"/>
                </a:lnTo>
                <a:lnTo>
                  <a:pt x="841580" y="989990"/>
                </a:lnTo>
                <a:lnTo>
                  <a:pt x="869315" y="989990"/>
                </a:lnTo>
                <a:lnTo>
                  <a:pt x="893360" y="989990"/>
                </a:lnTo>
                <a:lnTo>
                  <a:pt x="913978" y="989990"/>
                </a:lnTo>
                <a:lnTo>
                  <a:pt x="931434" y="989990"/>
                </a:lnTo>
                <a:lnTo>
                  <a:pt x="945991" y="989990"/>
                </a:lnTo>
                <a:lnTo>
                  <a:pt x="957911" y="989990"/>
                </a:lnTo>
                <a:lnTo>
                  <a:pt x="967458" y="989990"/>
                </a:lnTo>
                <a:lnTo>
                  <a:pt x="974895" y="989990"/>
                </a:lnTo>
                <a:lnTo>
                  <a:pt x="980487" y="989990"/>
                </a:lnTo>
                <a:lnTo>
                  <a:pt x="984496" y="989990"/>
                </a:lnTo>
                <a:lnTo>
                  <a:pt x="987185" y="989990"/>
                </a:lnTo>
                <a:lnTo>
                  <a:pt x="988818" y="989990"/>
                </a:lnTo>
                <a:lnTo>
                  <a:pt x="989659" y="989990"/>
                </a:lnTo>
                <a:lnTo>
                  <a:pt x="989970" y="989990"/>
                </a:lnTo>
                <a:lnTo>
                  <a:pt x="990015" y="702017"/>
                </a:lnTo>
                <a:lnTo>
                  <a:pt x="990015" y="684034"/>
                </a:lnTo>
                <a:lnTo>
                  <a:pt x="990015" y="0"/>
                </a:lnTo>
                <a:lnTo>
                  <a:pt x="967536" y="0"/>
                </a:lnTo>
                <a:lnTo>
                  <a:pt x="895527" y="0"/>
                </a:lnTo>
                <a:lnTo>
                  <a:pt x="859485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6" name="bk object 56"/>
          <p:cNvSpPr/>
          <p:nvPr/>
        </p:nvSpPr>
        <p:spPr>
          <a:xfrm>
            <a:off x="1182673" y="6308609"/>
            <a:ext cx="989965" cy="990600"/>
          </a:xfrm>
          <a:custGeom>
            <a:avLst/>
            <a:gdLst/>
            <a:ahLst/>
            <a:cxnLst/>
            <a:rect l="l" t="t" r="r" b="b"/>
            <a:pathLst>
              <a:path w="989964" h="990600">
                <a:moveTo>
                  <a:pt x="859472" y="0"/>
                </a:moveTo>
                <a:lnTo>
                  <a:pt x="130454" y="0"/>
                </a:lnTo>
                <a:lnTo>
                  <a:pt x="94500" y="0"/>
                </a:lnTo>
                <a:lnTo>
                  <a:pt x="22491" y="0"/>
                </a:lnTo>
                <a:lnTo>
                  <a:pt x="0" y="0"/>
                </a:lnTo>
                <a:lnTo>
                  <a:pt x="0" y="683945"/>
                </a:lnTo>
                <a:lnTo>
                  <a:pt x="0" y="701941"/>
                </a:lnTo>
                <a:lnTo>
                  <a:pt x="0" y="989977"/>
                </a:lnTo>
                <a:lnTo>
                  <a:pt x="2152" y="989977"/>
                </a:lnTo>
                <a:lnTo>
                  <a:pt x="8259" y="989977"/>
                </a:lnTo>
                <a:lnTo>
                  <a:pt x="17793" y="989977"/>
                </a:lnTo>
                <a:lnTo>
                  <a:pt x="30228" y="989977"/>
                </a:lnTo>
                <a:lnTo>
                  <a:pt x="45035" y="989977"/>
                </a:lnTo>
                <a:lnTo>
                  <a:pt x="61688" y="989977"/>
                </a:lnTo>
                <a:lnTo>
                  <a:pt x="79659" y="989977"/>
                </a:lnTo>
                <a:lnTo>
                  <a:pt x="98423" y="989977"/>
                </a:lnTo>
                <a:lnTo>
                  <a:pt x="117451" y="989977"/>
                </a:lnTo>
                <a:lnTo>
                  <a:pt x="136216" y="989977"/>
                </a:lnTo>
                <a:lnTo>
                  <a:pt x="154192" y="989977"/>
                </a:lnTo>
                <a:lnTo>
                  <a:pt x="170852" y="989977"/>
                </a:lnTo>
                <a:lnTo>
                  <a:pt x="185667" y="989977"/>
                </a:lnTo>
                <a:lnTo>
                  <a:pt x="198112" y="989977"/>
                </a:lnTo>
                <a:lnTo>
                  <a:pt x="207659" y="989977"/>
                </a:lnTo>
                <a:lnTo>
                  <a:pt x="213781" y="989977"/>
                </a:lnTo>
                <a:lnTo>
                  <a:pt x="215950" y="989977"/>
                </a:lnTo>
                <a:lnTo>
                  <a:pt x="233946" y="989977"/>
                </a:lnTo>
                <a:lnTo>
                  <a:pt x="755967" y="989977"/>
                </a:lnTo>
                <a:lnTo>
                  <a:pt x="773963" y="989977"/>
                </a:lnTo>
                <a:lnTo>
                  <a:pt x="809865" y="989977"/>
                </a:lnTo>
                <a:lnTo>
                  <a:pt x="841551" y="989977"/>
                </a:lnTo>
                <a:lnTo>
                  <a:pt x="869285" y="989977"/>
                </a:lnTo>
                <a:lnTo>
                  <a:pt x="893329" y="989977"/>
                </a:lnTo>
                <a:lnTo>
                  <a:pt x="913947" y="989977"/>
                </a:lnTo>
                <a:lnTo>
                  <a:pt x="931403" y="989977"/>
                </a:lnTo>
                <a:lnTo>
                  <a:pt x="945959" y="989977"/>
                </a:lnTo>
                <a:lnTo>
                  <a:pt x="957879" y="989977"/>
                </a:lnTo>
                <a:lnTo>
                  <a:pt x="967426" y="989977"/>
                </a:lnTo>
                <a:lnTo>
                  <a:pt x="974864" y="989977"/>
                </a:lnTo>
                <a:lnTo>
                  <a:pt x="980455" y="989977"/>
                </a:lnTo>
                <a:lnTo>
                  <a:pt x="984464" y="989977"/>
                </a:lnTo>
                <a:lnTo>
                  <a:pt x="987152" y="989977"/>
                </a:lnTo>
                <a:lnTo>
                  <a:pt x="988785" y="989977"/>
                </a:lnTo>
                <a:lnTo>
                  <a:pt x="989624" y="989977"/>
                </a:lnTo>
                <a:lnTo>
                  <a:pt x="989934" y="989977"/>
                </a:lnTo>
                <a:lnTo>
                  <a:pt x="989977" y="701941"/>
                </a:lnTo>
                <a:lnTo>
                  <a:pt x="989977" y="683945"/>
                </a:lnTo>
                <a:lnTo>
                  <a:pt x="989977" y="0"/>
                </a:lnTo>
                <a:lnTo>
                  <a:pt x="967435" y="0"/>
                </a:lnTo>
                <a:lnTo>
                  <a:pt x="895515" y="0"/>
                </a:lnTo>
                <a:lnTo>
                  <a:pt x="859472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7" name="bk object 57"/>
          <p:cNvSpPr/>
          <p:nvPr/>
        </p:nvSpPr>
        <p:spPr>
          <a:xfrm>
            <a:off x="1191665" y="4994527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859472" y="0"/>
                </a:moveTo>
                <a:lnTo>
                  <a:pt x="130467" y="0"/>
                </a:lnTo>
                <a:lnTo>
                  <a:pt x="94513" y="0"/>
                </a:lnTo>
                <a:lnTo>
                  <a:pt x="22504" y="0"/>
                </a:lnTo>
                <a:lnTo>
                  <a:pt x="0" y="0"/>
                </a:lnTo>
                <a:lnTo>
                  <a:pt x="0" y="684047"/>
                </a:lnTo>
                <a:lnTo>
                  <a:pt x="0" y="702030"/>
                </a:lnTo>
                <a:lnTo>
                  <a:pt x="0" y="990066"/>
                </a:lnTo>
                <a:lnTo>
                  <a:pt x="2152" y="990064"/>
                </a:lnTo>
                <a:lnTo>
                  <a:pt x="45035" y="990058"/>
                </a:lnTo>
                <a:lnTo>
                  <a:pt x="98423" y="990055"/>
                </a:lnTo>
                <a:lnTo>
                  <a:pt x="154192" y="990054"/>
                </a:lnTo>
                <a:lnTo>
                  <a:pt x="198112" y="990053"/>
                </a:lnTo>
                <a:lnTo>
                  <a:pt x="215950" y="990053"/>
                </a:lnTo>
                <a:lnTo>
                  <a:pt x="234035" y="990053"/>
                </a:lnTo>
                <a:lnTo>
                  <a:pt x="755992" y="990053"/>
                </a:lnTo>
                <a:lnTo>
                  <a:pt x="773976" y="990053"/>
                </a:lnTo>
                <a:lnTo>
                  <a:pt x="809878" y="990053"/>
                </a:lnTo>
                <a:lnTo>
                  <a:pt x="869298" y="990053"/>
                </a:lnTo>
                <a:lnTo>
                  <a:pt x="913962" y="990054"/>
                </a:lnTo>
                <a:lnTo>
                  <a:pt x="957897" y="990055"/>
                </a:lnTo>
                <a:lnTo>
                  <a:pt x="989959" y="990064"/>
                </a:lnTo>
                <a:lnTo>
                  <a:pt x="990003" y="702030"/>
                </a:lnTo>
                <a:lnTo>
                  <a:pt x="990003" y="684047"/>
                </a:lnTo>
                <a:lnTo>
                  <a:pt x="990003" y="0"/>
                </a:lnTo>
                <a:lnTo>
                  <a:pt x="967536" y="0"/>
                </a:lnTo>
                <a:lnTo>
                  <a:pt x="895515" y="0"/>
                </a:lnTo>
                <a:lnTo>
                  <a:pt x="859472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8" name="bk object 58"/>
          <p:cNvSpPr/>
          <p:nvPr/>
        </p:nvSpPr>
        <p:spPr>
          <a:xfrm>
            <a:off x="1578608" y="3680534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30" y="0"/>
                </a:moveTo>
                <a:lnTo>
                  <a:pt x="859523" y="0"/>
                </a:lnTo>
                <a:lnTo>
                  <a:pt x="895502" y="0"/>
                </a:lnTo>
                <a:lnTo>
                  <a:pt x="967524" y="0"/>
                </a:lnTo>
                <a:lnTo>
                  <a:pt x="990091" y="0"/>
                </a:lnTo>
                <a:lnTo>
                  <a:pt x="990091" y="684034"/>
                </a:lnTo>
                <a:lnTo>
                  <a:pt x="990091" y="702017"/>
                </a:lnTo>
                <a:lnTo>
                  <a:pt x="990091" y="989990"/>
                </a:lnTo>
                <a:lnTo>
                  <a:pt x="987940" y="989990"/>
                </a:lnTo>
                <a:lnTo>
                  <a:pt x="981835" y="989990"/>
                </a:lnTo>
                <a:lnTo>
                  <a:pt x="972305" y="989990"/>
                </a:lnTo>
                <a:lnTo>
                  <a:pt x="959875" y="989990"/>
                </a:lnTo>
                <a:lnTo>
                  <a:pt x="945072" y="989990"/>
                </a:lnTo>
                <a:lnTo>
                  <a:pt x="928423" y="989990"/>
                </a:lnTo>
                <a:lnTo>
                  <a:pt x="910455" y="989990"/>
                </a:lnTo>
                <a:lnTo>
                  <a:pt x="891693" y="989990"/>
                </a:lnTo>
                <a:lnTo>
                  <a:pt x="872665" y="989990"/>
                </a:lnTo>
                <a:lnTo>
                  <a:pt x="853897" y="989990"/>
                </a:lnTo>
                <a:lnTo>
                  <a:pt x="835916" y="989990"/>
                </a:lnTo>
                <a:lnTo>
                  <a:pt x="819248" y="989990"/>
                </a:lnTo>
                <a:lnTo>
                  <a:pt x="804420" y="989990"/>
                </a:lnTo>
                <a:lnTo>
                  <a:pt x="791959" y="989990"/>
                </a:lnTo>
                <a:lnTo>
                  <a:pt x="782390" y="989990"/>
                </a:lnTo>
                <a:lnTo>
                  <a:pt x="776242" y="989990"/>
                </a:lnTo>
                <a:lnTo>
                  <a:pt x="774039" y="989990"/>
                </a:lnTo>
                <a:lnTo>
                  <a:pt x="756056" y="989990"/>
                </a:lnTo>
                <a:lnTo>
                  <a:pt x="234022" y="989990"/>
                </a:lnTo>
                <a:lnTo>
                  <a:pt x="216039" y="989990"/>
                </a:lnTo>
                <a:lnTo>
                  <a:pt x="180135" y="989990"/>
                </a:lnTo>
                <a:lnTo>
                  <a:pt x="148447" y="989990"/>
                </a:lnTo>
                <a:lnTo>
                  <a:pt x="120712" y="989990"/>
                </a:lnTo>
                <a:lnTo>
                  <a:pt x="96666" y="989990"/>
                </a:lnTo>
                <a:lnTo>
                  <a:pt x="76046" y="989990"/>
                </a:lnTo>
                <a:lnTo>
                  <a:pt x="58590" y="989990"/>
                </a:lnTo>
                <a:lnTo>
                  <a:pt x="44032" y="989990"/>
                </a:lnTo>
                <a:lnTo>
                  <a:pt x="32111" y="989990"/>
                </a:lnTo>
                <a:lnTo>
                  <a:pt x="22563" y="989990"/>
                </a:lnTo>
                <a:lnTo>
                  <a:pt x="15124" y="989990"/>
                </a:lnTo>
                <a:lnTo>
                  <a:pt x="9532" y="989990"/>
                </a:lnTo>
                <a:lnTo>
                  <a:pt x="5522" y="989990"/>
                </a:lnTo>
                <a:lnTo>
                  <a:pt x="2832" y="989990"/>
                </a:lnTo>
                <a:lnTo>
                  <a:pt x="1198" y="989990"/>
                </a:lnTo>
                <a:lnTo>
                  <a:pt x="356" y="989990"/>
                </a:lnTo>
                <a:lnTo>
                  <a:pt x="45" y="989990"/>
                </a:lnTo>
                <a:lnTo>
                  <a:pt x="0" y="702017"/>
                </a:lnTo>
                <a:lnTo>
                  <a:pt x="0" y="684034"/>
                </a:lnTo>
                <a:lnTo>
                  <a:pt x="0" y="0"/>
                </a:lnTo>
                <a:lnTo>
                  <a:pt x="22542" y="0"/>
                </a:lnTo>
                <a:lnTo>
                  <a:pt x="94551" y="0"/>
                </a:lnTo>
                <a:lnTo>
                  <a:pt x="130530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9" name="bk object 59"/>
          <p:cNvSpPr/>
          <p:nvPr/>
        </p:nvSpPr>
        <p:spPr>
          <a:xfrm>
            <a:off x="1209648" y="2402584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859447" y="0"/>
                </a:moveTo>
                <a:lnTo>
                  <a:pt x="130467" y="0"/>
                </a:lnTo>
                <a:lnTo>
                  <a:pt x="94513" y="0"/>
                </a:lnTo>
                <a:lnTo>
                  <a:pt x="22504" y="0"/>
                </a:lnTo>
                <a:lnTo>
                  <a:pt x="0" y="0"/>
                </a:lnTo>
                <a:lnTo>
                  <a:pt x="0" y="683983"/>
                </a:lnTo>
                <a:lnTo>
                  <a:pt x="0" y="701954"/>
                </a:lnTo>
                <a:lnTo>
                  <a:pt x="0" y="989990"/>
                </a:lnTo>
                <a:lnTo>
                  <a:pt x="2151" y="989990"/>
                </a:lnTo>
                <a:lnTo>
                  <a:pt x="8256" y="989990"/>
                </a:lnTo>
                <a:lnTo>
                  <a:pt x="17786" y="989990"/>
                </a:lnTo>
                <a:lnTo>
                  <a:pt x="30216" y="989990"/>
                </a:lnTo>
                <a:lnTo>
                  <a:pt x="45019" y="989990"/>
                </a:lnTo>
                <a:lnTo>
                  <a:pt x="61668" y="989990"/>
                </a:lnTo>
                <a:lnTo>
                  <a:pt x="79636" y="989990"/>
                </a:lnTo>
                <a:lnTo>
                  <a:pt x="98398" y="989990"/>
                </a:lnTo>
                <a:lnTo>
                  <a:pt x="117426" y="989990"/>
                </a:lnTo>
                <a:lnTo>
                  <a:pt x="136194" y="989990"/>
                </a:lnTo>
                <a:lnTo>
                  <a:pt x="154175" y="989990"/>
                </a:lnTo>
                <a:lnTo>
                  <a:pt x="170843" y="989990"/>
                </a:lnTo>
                <a:lnTo>
                  <a:pt x="185671" y="989990"/>
                </a:lnTo>
                <a:lnTo>
                  <a:pt x="198132" y="989990"/>
                </a:lnTo>
                <a:lnTo>
                  <a:pt x="207701" y="989990"/>
                </a:lnTo>
                <a:lnTo>
                  <a:pt x="213849" y="989990"/>
                </a:lnTo>
                <a:lnTo>
                  <a:pt x="216052" y="989990"/>
                </a:lnTo>
                <a:lnTo>
                  <a:pt x="234010" y="989990"/>
                </a:lnTo>
                <a:lnTo>
                  <a:pt x="755992" y="989990"/>
                </a:lnTo>
                <a:lnTo>
                  <a:pt x="773976" y="989990"/>
                </a:lnTo>
                <a:lnTo>
                  <a:pt x="809878" y="989990"/>
                </a:lnTo>
                <a:lnTo>
                  <a:pt x="841564" y="989990"/>
                </a:lnTo>
                <a:lnTo>
                  <a:pt x="869297" y="989990"/>
                </a:lnTo>
                <a:lnTo>
                  <a:pt x="893342" y="989990"/>
                </a:lnTo>
                <a:lnTo>
                  <a:pt x="913960" y="989990"/>
                </a:lnTo>
                <a:lnTo>
                  <a:pt x="931415" y="989990"/>
                </a:lnTo>
                <a:lnTo>
                  <a:pt x="945971" y="989990"/>
                </a:lnTo>
                <a:lnTo>
                  <a:pt x="957891" y="989990"/>
                </a:lnTo>
                <a:lnTo>
                  <a:pt x="967439" y="989990"/>
                </a:lnTo>
                <a:lnTo>
                  <a:pt x="974876" y="989990"/>
                </a:lnTo>
                <a:lnTo>
                  <a:pt x="980468" y="989990"/>
                </a:lnTo>
                <a:lnTo>
                  <a:pt x="989947" y="989990"/>
                </a:lnTo>
                <a:lnTo>
                  <a:pt x="989990" y="701954"/>
                </a:lnTo>
                <a:lnTo>
                  <a:pt x="989990" y="683983"/>
                </a:lnTo>
                <a:lnTo>
                  <a:pt x="989990" y="0"/>
                </a:lnTo>
                <a:lnTo>
                  <a:pt x="967536" y="0"/>
                </a:lnTo>
                <a:lnTo>
                  <a:pt x="895527" y="0"/>
                </a:lnTo>
                <a:lnTo>
                  <a:pt x="859447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0" name="bk object 60"/>
          <p:cNvSpPr/>
          <p:nvPr/>
        </p:nvSpPr>
        <p:spPr>
          <a:xfrm>
            <a:off x="1398624" y="1034565"/>
            <a:ext cx="990600" cy="990600"/>
          </a:xfrm>
          <a:custGeom>
            <a:avLst/>
            <a:gdLst/>
            <a:ahLst/>
            <a:cxnLst/>
            <a:rect l="l" t="t" r="r" b="b"/>
            <a:pathLst>
              <a:path w="990600" h="990600">
                <a:moveTo>
                  <a:pt x="130530" y="0"/>
                </a:moveTo>
                <a:lnTo>
                  <a:pt x="859523" y="0"/>
                </a:lnTo>
                <a:lnTo>
                  <a:pt x="895515" y="0"/>
                </a:lnTo>
                <a:lnTo>
                  <a:pt x="967524" y="0"/>
                </a:lnTo>
                <a:lnTo>
                  <a:pt x="989977" y="0"/>
                </a:lnTo>
                <a:lnTo>
                  <a:pt x="989977" y="683958"/>
                </a:lnTo>
                <a:lnTo>
                  <a:pt x="989977" y="702043"/>
                </a:lnTo>
                <a:lnTo>
                  <a:pt x="989977" y="989977"/>
                </a:lnTo>
                <a:lnTo>
                  <a:pt x="987824" y="989977"/>
                </a:lnTo>
                <a:lnTo>
                  <a:pt x="981717" y="989977"/>
                </a:lnTo>
                <a:lnTo>
                  <a:pt x="972183" y="989977"/>
                </a:lnTo>
                <a:lnTo>
                  <a:pt x="959749" y="989977"/>
                </a:lnTo>
                <a:lnTo>
                  <a:pt x="944942" y="989977"/>
                </a:lnTo>
                <a:lnTo>
                  <a:pt x="928289" y="989977"/>
                </a:lnTo>
                <a:lnTo>
                  <a:pt x="910317" y="989977"/>
                </a:lnTo>
                <a:lnTo>
                  <a:pt x="891554" y="989977"/>
                </a:lnTo>
                <a:lnTo>
                  <a:pt x="872526" y="989977"/>
                </a:lnTo>
                <a:lnTo>
                  <a:pt x="853760" y="989977"/>
                </a:lnTo>
                <a:lnTo>
                  <a:pt x="835784" y="989977"/>
                </a:lnTo>
                <a:lnTo>
                  <a:pt x="819125" y="989977"/>
                </a:lnTo>
                <a:lnTo>
                  <a:pt x="804309" y="989977"/>
                </a:lnTo>
                <a:lnTo>
                  <a:pt x="791865" y="989977"/>
                </a:lnTo>
                <a:lnTo>
                  <a:pt x="782318" y="989977"/>
                </a:lnTo>
                <a:lnTo>
                  <a:pt x="776196" y="989977"/>
                </a:lnTo>
                <a:lnTo>
                  <a:pt x="774026" y="989977"/>
                </a:lnTo>
                <a:lnTo>
                  <a:pt x="755980" y="989977"/>
                </a:lnTo>
                <a:lnTo>
                  <a:pt x="234010" y="989977"/>
                </a:lnTo>
                <a:lnTo>
                  <a:pt x="216027" y="989977"/>
                </a:lnTo>
                <a:lnTo>
                  <a:pt x="180122" y="989977"/>
                </a:lnTo>
                <a:lnTo>
                  <a:pt x="148435" y="989977"/>
                </a:lnTo>
                <a:lnTo>
                  <a:pt x="120700" y="989977"/>
                </a:lnTo>
                <a:lnTo>
                  <a:pt x="96655" y="989977"/>
                </a:lnTo>
                <a:lnTo>
                  <a:pt x="76036" y="989977"/>
                </a:lnTo>
                <a:lnTo>
                  <a:pt x="58581" y="989977"/>
                </a:lnTo>
                <a:lnTo>
                  <a:pt x="44024" y="989977"/>
                </a:lnTo>
                <a:lnTo>
                  <a:pt x="32104" y="989977"/>
                </a:lnTo>
                <a:lnTo>
                  <a:pt x="22557" y="989977"/>
                </a:lnTo>
                <a:lnTo>
                  <a:pt x="15119" y="989977"/>
                </a:lnTo>
                <a:lnTo>
                  <a:pt x="9528" y="989977"/>
                </a:lnTo>
                <a:lnTo>
                  <a:pt x="5519" y="989977"/>
                </a:lnTo>
                <a:lnTo>
                  <a:pt x="2830" y="989977"/>
                </a:lnTo>
                <a:lnTo>
                  <a:pt x="1197" y="989977"/>
                </a:lnTo>
                <a:lnTo>
                  <a:pt x="356" y="989977"/>
                </a:lnTo>
                <a:lnTo>
                  <a:pt x="45" y="989977"/>
                </a:lnTo>
                <a:lnTo>
                  <a:pt x="0" y="702043"/>
                </a:lnTo>
                <a:lnTo>
                  <a:pt x="0" y="683958"/>
                </a:lnTo>
                <a:lnTo>
                  <a:pt x="0" y="0"/>
                </a:lnTo>
                <a:lnTo>
                  <a:pt x="22491" y="0"/>
                </a:lnTo>
                <a:lnTo>
                  <a:pt x="94500" y="0"/>
                </a:lnTo>
                <a:lnTo>
                  <a:pt x="130530" y="0"/>
                </a:lnTo>
                <a:close/>
              </a:path>
            </a:pathLst>
          </a:custGeom>
          <a:ln w="72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1" name="bk object 61"/>
          <p:cNvSpPr/>
          <p:nvPr/>
        </p:nvSpPr>
        <p:spPr>
          <a:xfrm>
            <a:off x="258349" y="432936"/>
            <a:ext cx="0" cy="11810365"/>
          </a:xfrm>
          <a:custGeom>
            <a:avLst/>
            <a:gdLst/>
            <a:ahLst/>
            <a:cxnLst/>
            <a:rect l="l" t="t" r="r" b="b"/>
            <a:pathLst>
              <a:path w="0" h="11810365">
                <a:moveTo>
                  <a:pt x="0" y="0"/>
                </a:moveTo>
                <a:lnTo>
                  <a:pt x="0" y="11810326"/>
                </a:lnTo>
              </a:path>
            </a:pathLst>
          </a:custGeom>
          <a:ln w="12700">
            <a:solidFill>
              <a:srgbClr val="FF00F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2" name="bk object 62"/>
          <p:cNvSpPr/>
          <p:nvPr/>
        </p:nvSpPr>
        <p:spPr>
          <a:xfrm>
            <a:off x="488956" y="12395650"/>
            <a:ext cx="8225155" cy="0"/>
          </a:xfrm>
          <a:custGeom>
            <a:avLst/>
            <a:gdLst/>
            <a:ahLst/>
            <a:cxnLst/>
            <a:rect l="l" t="t" r="r" b="b"/>
            <a:pathLst>
              <a:path w="8225155" h="0">
                <a:moveTo>
                  <a:pt x="0" y="0"/>
                </a:moveTo>
                <a:lnTo>
                  <a:pt x="8224951" y="0"/>
                </a:lnTo>
              </a:path>
            </a:pathLst>
          </a:custGeom>
          <a:ln w="12700">
            <a:solidFill>
              <a:srgbClr val="FF00F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3" name="bk object 63"/>
          <p:cNvSpPr/>
          <p:nvPr/>
        </p:nvSpPr>
        <p:spPr>
          <a:xfrm>
            <a:off x="8867650" y="356736"/>
            <a:ext cx="0" cy="11810365"/>
          </a:xfrm>
          <a:custGeom>
            <a:avLst/>
            <a:gdLst/>
            <a:ahLst/>
            <a:cxnLst/>
            <a:rect l="l" t="t" r="r" b="b"/>
            <a:pathLst>
              <a:path w="0" h="11810365">
                <a:moveTo>
                  <a:pt x="0" y="11810326"/>
                </a:moveTo>
                <a:lnTo>
                  <a:pt x="0" y="0"/>
                </a:lnTo>
              </a:path>
            </a:pathLst>
          </a:custGeom>
          <a:ln w="12700">
            <a:solidFill>
              <a:srgbClr val="FF00F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4" name="bk object 64"/>
          <p:cNvSpPr/>
          <p:nvPr/>
        </p:nvSpPr>
        <p:spPr>
          <a:xfrm>
            <a:off x="412092" y="204350"/>
            <a:ext cx="8225155" cy="0"/>
          </a:xfrm>
          <a:custGeom>
            <a:avLst/>
            <a:gdLst/>
            <a:ahLst/>
            <a:cxnLst/>
            <a:rect l="l" t="t" r="r" b="b"/>
            <a:pathLst>
              <a:path w="8225155" h="0">
                <a:moveTo>
                  <a:pt x="8224951" y="0"/>
                </a:moveTo>
                <a:lnTo>
                  <a:pt x="0" y="0"/>
                </a:lnTo>
              </a:path>
            </a:pathLst>
          </a:custGeom>
          <a:ln w="12700">
            <a:solidFill>
              <a:srgbClr val="FF00F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5" name="bk object 65"/>
          <p:cNvSpPr/>
          <p:nvPr/>
        </p:nvSpPr>
        <p:spPr>
          <a:xfrm>
            <a:off x="258349" y="12319454"/>
            <a:ext cx="77470" cy="76200"/>
          </a:xfrm>
          <a:custGeom>
            <a:avLst/>
            <a:gdLst/>
            <a:ahLst/>
            <a:cxnLst/>
            <a:rect l="l" t="t" r="r" b="b"/>
            <a:pathLst>
              <a:path w="77470" h="76200">
                <a:moveTo>
                  <a:pt x="0" y="0"/>
                </a:moveTo>
                <a:lnTo>
                  <a:pt x="0" y="76200"/>
                </a:lnTo>
                <a:lnTo>
                  <a:pt x="76873" y="76200"/>
                </a:lnTo>
              </a:path>
            </a:pathLst>
          </a:custGeom>
          <a:ln w="127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6" name="bk object 66"/>
          <p:cNvSpPr/>
          <p:nvPr/>
        </p:nvSpPr>
        <p:spPr>
          <a:xfrm>
            <a:off x="8790781" y="12319454"/>
            <a:ext cx="77470" cy="76200"/>
          </a:xfrm>
          <a:custGeom>
            <a:avLst/>
            <a:gdLst/>
            <a:ahLst/>
            <a:cxnLst/>
            <a:rect l="l" t="t" r="r" b="b"/>
            <a:pathLst>
              <a:path w="77470" h="76200">
                <a:moveTo>
                  <a:pt x="0" y="76200"/>
                </a:moveTo>
                <a:lnTo>
                  <a:pt x="76873" y="76200"/>
                </a:lnTo>
                <a:lnTo>
                  <a:pt x="76873" y="0"/>
                </a:lnTo>
              </a:path>
            </a:pathLst>
          </a:custGeom>
          <a:ln w="127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7" name="bk object 67"/>
          <p:cNvSpPr/>
          <p:nvPr/>
        </p:nvSpPr>
        <p:spPr>
          <a:xfrm>
            <a:off x="8790781" y="204352"/>
            <a:ext cx="77470" cy="76200"/>
          </a:xfrm>
          <a:custGeom>
            <a:avLst/>
            <a:gdLst/>
            <a:ahLst/>
            <a:cxnLst/>
            <a:rect l="l" t="t" r="r" b="b"/>
            <a:pathLst>
              <a:path w="77470" h="76200">
                <a:moveTo>
                  <a:pt x="76873" y="76187"/>
                </a:moveTo>
                <a:lnTo>
                  <a:pt x="76873" y="0"/>
                </a:lnTo>
                <a:lnTo>
                  <a:pt x="0" y="0"/>
                </a:lnTo>
              </a:path>
            </a:pathLst>
          </a:custGeom>
          <a:ln w="12700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8" name="bk object 68"/>
          <p:cNvSpPr/>
          <p:nvPr/>
        </p:nvSpPr>
        <p:spPr>
          <a:xfrm>
            <a:off x="258349" y="204352"/>
            <a:ext cx="77470" cy="76200"/>
          </a:xfrm>
          <a:custGeom>
            <a:avLst/>
            <a:gdLst/>
            <a:ahLst/>
            <a:cxnLst/>
            <a:rect l="l" t="t" r="r" b="b"/>
            <a:pathLst>
              <a:path w="77470" h="76200">
                <a:moveTo>
                  <a:pt x="76873" y="0"/>
                </a:moveTo>
                <a:lnTo>
                  <a:pt x="0" y="0"/>
                </a:lnTo>
                <a:lnTo>
                  <a:pt x="0" y="76187"/>
                </a:lnTo>
              </a:path>
            </a:pathLst>
          </a:custGeom>
          <a:ln w="12699">
            <a:solidFill>
              <a:srgbClr val="FF00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3707" y="504189"/>
            <a:ext cx="8166734" cy="201675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3707" y="2899092"/>
            <a:ext cx="8166734" cy="83191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085211" y="11722417"/>
            <a:ext cx="2903727" cy="6302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453707" y="11722417"/>
            <a:ext cx="2087054" cy="6302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6533388" y="11722417"/>
            <a:ext cx="2087054" cy="6302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.xml"/><Relationship Id="rId3" Type="http://schemas.openxmlformats.org/officeDocument/2006/relationships/slide" Target="slide1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Adventskalender_A4_HOCH_PDF-Vorlage.indd</dc:title>
  <dcterms:created xsi:type="dcterms:W3CDTF">2019-11-14T10:31:42Z</dcterms:created>
  <dcterms:modified xsi:type="dcterms:W3CDTF">2019-11-14T10:31:42Z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2019-11-14T00:00:00Z</vt:filetime>
  </property>
  <property fmtid="{D5CDD505-2E9C-101B-9397-08002B2CF9AE}" pid="3" name="LastSaved">
    <vt:filetime>2019-11-14T00:00:00Z</vt:filetime>
  </property>
</Properties>
</file>